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339" r:id="rId5"/>
    <p:sldId id="338" r:id="rId6"/>
    <p:sldId id="361" r:id="rId7"/>
    <p:sldId id="291" r:id="rId8"/>
    <p:sldId id="367" r:id="rId9"/>
    <p:sldId id="368" r:id="rId10"/>
    <p:sldId id="369" r:id="rId11"/>
    <p:sldId id="362" r:id="rId12"/>
    <p:sldId id="370" r:id="rId13"/>
    <p:sldId id="371" r:id="rId14"/>
    <p:sldId id="372" r:id="rId15"/>
    <p:sldId id="373" r:id="rId16"/>
    <p:sldId id="363" r:id="rId17"/>
    <p:sldId id="374" r:id="rId18"/>
    <p:sldId id="364" r:id="rId19"/>
    <p:sldId id="365" r:id="rId20"/>
    <p:sldId id="366" r:id="rId21"/>
    <p:sldId id="376" r:id="rId22"/>
    <p:sldId id="348"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FFF"/>
    <a:srgbClr val="A055F5"/>
    <a:srgbClr val="E6DCFF"/>
    <a:srgbClr val="0041F0"/>
    <a:srgbClr val="FF50A0"/>
    <a:srgbClr val="FF3246"/>
    <a:srgbClr val="00FFFF"/>
    <a:srgbClr val="D4D4D4"/>
    <a:srgbClr val="BE82FF"/>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C5CB15-5DFF-4096-8F22-474393657E20}" v="202" dt="2021-03-17T21:49:45.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882" autoAdjust="0"/>
    <p:restoredTop sz="95932" autoAdjust="0"/>
  </p:normalViewPr>
  <p:slideViewPr>
    <p:cSldViewPr snapToGrid="0" showGuides="1">
      <p:cViewPr varScale="1">
        <p:scale>
          <a:sx n="103" d="100"/>
          <a:sy n="103" d="100"/>
        </p:scale>
        <p:origin x="114" y="246"/>
      </p:cViewPr>
      <p:guideLst/>
    </p:cSldViewPr>
  </p:slideViewPr>
  <p:outlineViewPr>
    <p:cViewPr>
      <p:scale>
        <a:sx n="33" d="100"/>
        <a:sy n="33" d="100"/>
      </p:scale>
      <p:origin x="0" y="-1368"/>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eto Villar, José M." userId="79c44207-68a7-42d5-abf4-08866532a717" providerId="ADAL" clId="{18C5CB15-5DFF-4096-8F22-474393657E20}"/>
    <pc:docChg chg="undo custSel mod addSld delSld modSld sldOrd">
      <pc:chgData name="Prieto Villar, José M." userId="79c44207-68a7-42d5-abf4-08866532a717" providerId="ADAL" clId="{18C5CB15-5DFF-4096-8F22-474393657E20}" dt="2021-03-23T11:43:40.014" v="478" actId="20577"/>
      <pc:docMkLst>
        <pc:docMk/>
      </pc:docMkLst>
      <pc:sldChg chg="addSp delSp modSp mod">
        <pc:chgData name="Prieto Villar, José M." userId="79c44207-68a7-42d5-abf4-08866532a717" providerId="ADAL" clId="{18C5CB15-5DFF-4096-8F22-474393657E20}" dt="2021-03-17T21:25:19.592" v="65" actId="20577"/>
        <pc:sldMkLst>
          <pc:docMk/>
          <pc:sldMk cId="611403238" sldId="291"/>
        </pc:sldMkLst>
        <pc:spChg chg="add mod">
          <ac:chgData name="Prieto Villar, José M." userId="79c44207-68a7-42d5-abf4-08866532a717" providerId="ADAL" clId="{18C5CB15-5DFF-4096-8F22-474393657E20}" dt="2021-03-17T21:25:19.592" v="65" actId="20577"/>
          <ac:spMkLst>
            <pc:docMk/>
            <pc:sldMk cId="611403238" sldId="291"/>
            <ac:spMk id="4" creationId="{74A7FD08-B7A8-48CB-BB50-8E7354A98E63}"/>
          </ac:spMkLst>
        </pc:spChg>
        <pc:spChg chg="add mod">
          <ac:chgData name="Prieto Villar, José M." userId="79c44207-68a7-42d5-abf4-08866532a717" providerId="ADAL" clId="{18C5CB15-5DFF-4096-8F22-474393657E20}" dt="2021-03-17T21:25:06.671" v="63" actId="1076"/>
          <ac:spMkLst>
            <pc:docMk/>
            <pc:sldMk cId="611403238" sldId="291"/>
            <ac:spMk id="5" creationId="{D42825D7-41CD-4BC2-884D-EC9E356FE1E1}"/>
          </ac:spMkLst>
        </pc:spChg>
        <pc:spChg chg="mod">
          <ac:chgData name="Prieto Villar, José M." userId="79c44207-68a7-42d5-abf4-08866532a717" providerId="ADAL" clId="{18C5CB15-5DFF-4096-8F22-474393657E20}" dt="2021-03-17T21:22:44.279" v="45"/>
          <ac:spMkLst>
            <pc:docMk/>
            <pc:sldMk cId="611403238" sldId="291"/>
            <ac:spMk id="6" creationId="{A62DADB5-1A7C-2840-8715-E242D56D7C3C}"/>
          </ac:spMkLst>
        </pc:spChg>
        <pc:spChg chg="add mod">
          <ac:chgData name="Prieto Villar, José M." userId="79c44207-68a7-42d5-abf4-08866532a717" providerId="ADAL" clId="{18C5CB15-5DFF-4096-8F22-474393657E20}" dt="2021-03-17T21:24:13.330" v="61" actId="14100"/>
          <ac:spMkLst>
            <pc:docMk/>
            <pc:sldMk cId="611403238" sldId="291"/>
            <ac:spMk id="7" creationId="{3A6E4ABC-B74D-45F3-83F8-8E3B83C54E9B}"/>
          </ac:spMkLst>
        </pc:spChg>
        <pc:spChg chg="del">
          <ac:chgData name="Prieto Villar, José M." userId="79c44207-68a7-42d5-abf4-08866532a717" providerId="ADAL" clId="{18C5CB15-5DFF-4096-8F22-474393657E20}" dt="2021-03-17T21:22:51.933" v="46" actId="478"/>
          <ac:spMkLst>
            <pc:docMk/>
            <pc:sldMk cId="611403238" sldId="291"/>
            <ac:spMk id="8" creationId="{395F89FD-FB31-488A-90FC-80FD8563DF76}"/>
          </ac:spMkLst>
        </pc:spChg>
        <pc:spChg chg="add mod">
          <ac:chgData name="Prieto Villar, José M." userId="79c44207-68a7-42d5-abf4-08866532a717" providerId="ADAL" clId="{18C5CB15-5DFF-4096-8F22-474393657E20}" dt="2021-03-17T21:24:57.214" v="62" actId="1076"/>
          <ac:spMkLst>
            <pc:docMk/>
            <pc:sldMk cId="611403238" sldId="291"/>
            <ac:spMk id="9" creationId="{E6C1A4F4-0D04-437F-A084-E57486981222}"/>
          </ac:spMkLst>
        </pc:spChg>
      </pc:sldChg>
      <pc:sldChg chg="modSp">
        <pc:chgData name="Prieto Villar, José M." userId="79c44207-68a7-42d5-abf4-08866532a717" providerId="ADAL" clId="{18C5CB15-5DFF-4096-8F22-474393657E20}" dt="2021-03-17T21:17:04.427" v="0"/>
        <pc:sldMkLst>
          <pc:docMk/>
          <pc:sldMk cId="117033086" sldId="338"/>
        </pc:sldMkLst>
        <pc:spChg chg="mod">
          <ac:chgData name="Prieto Villar, José M." userId="79c44207-68a7-42d5-abf4-08866532a717" providerId="ADAL" clId="{18C5CB15-5DFF-4096-8F22-474393657E20}" dt="2021-03-17T21:17:04.427" v="0"/>
          <ac:spMkLst>
            <pc:docMk/>
            <pc:sldMk cId="117033086" sldId="338"/>
            <ac:spMk id="4" creationId="{2D8A4CFA-92CF-4AED-9DA6-8751811F92F4}"/>
          </ac:spMkLst>
        </pc:spChg>
      </pc:sldChg>
      <pc:sldChg chg="addSp delSp modSp mod setClrOvrMap">
        <pc:chgData name="Prieto Villar, José M." userId="79c44207-68a7-42d5-abf4-08866532a717" providerId="ADAL" clId="{18C5CB15-5DFF-4096-8F22-474393657E20}" dt="2021-03-17T21:47:42.228" v="444" actId="26606"/>
        <pc:sldMkLst>
          <pc:docMk/>
          <pc:sldMk cId="238732877" sldId="348"/>
        </pc:sldMkLst>
        <pc:spChg chg="mod ord">
          <ac:chgData name="Prieto Villar, José M." userId="79c44207-68a7-42d5-abf4-08866532a717" providerId="ADAL" clId="{18C5CB15-5DFF-4096-8F22-474393657E20}" dt="2021-03-17T21:47:42.228" v="444" actId="26606"/>
          <ac:spMkLst>
            <pc:docMk/>
            <pc:sldMk cId="238732877" sldId="348"/>
            <ac:spMk id="2" creationId="{370D14D7-7546-48E9-9890-781EFF960ED6}"/>
          </ac:spMkLst>
        </pc:spChg>
        <pc:spChg chg="add del">
          <ac:chgData name="Prieto Villar, José M." userId="79c44207-68a7-42d5-abf4-08866532a717" providerId="ADAL" clId="{18C5CB15-5DFF-4096-8F22-474393657E20}" dt="2021-03-17T21:47:42.228" v="444" actId="26606"/>
          <ac:spMkLst>
            <pc:docMk/>
            <pc:sldMk cId="238732877" sldId="348"/>
            <ac:spMk id="62" creationId="{07322A9E-F1EC-405E-8971-BA906EFFCCB8}"/>
          </ac:spMkLst>
        </pc:spChg>
        <pc:spChg chg="add del">
          <ac:chgData name="Prieto Villar, José M." userId="79c44207-68a7-42d5-abf4-08866532a717" providerId="ADAL" clId="{18C5CB15-5DFF-4096-8F22-474393657E20}" dt="2021-03-17T21:47:42.228" v="444" actId="26606"/>
          <ac:spMkLst>
            <pc:docMk/>
            <pc:sldMk cId="238732877" sldId="348"/>
            <ac:spMk id="63" creationId="{A5704422-1118-4FD1-95AD-29A064EB80D9}"/>
          </ac:spMkLst>
        </pc:spChg>
        <pc:spChg chg="add del">
          <ac:chgData name="Prieto Villar, José M." userId="79c44207-68a7-42d5-abf4-08866532a717" providerId="ADAL" clId="{18C5CB15-5DFF-4096-8F22-474393657E20}" dt="2021-03-17T21:47:42.228" v="444" actId="26606"/>
          <ac:spMkLst>
            <pc:docMk/>
            <pc:sldMk cId="238732877" sldId="348"/>
            <ac:spMk id="64" creationId="{A88B2AAA-B805-498E-A9E6-98B885855498}"/>
          </ac:spMkLst>
        </pc:spChg>
        <pc:spChg chg="add del">
          <ac:chgData name="Prieto Villar, José M." userId="79c44207-68a7-42d5-abf4-08866532a717" providerId="ADAL" clId="{18C5CB15-5DFF-4096-8F22-474393657E20}" dt="2021-03-17T21:47:42.228" v="444" actId="26606"/>
          <ac:spMkLst>
            <pc:docMk/>
            <pc:sldMk cId="238732877" sldId="348"/>
            <ac:spMk id="66" creationId="{9B8051E0-19D7-43E1-BFD9-E6DBFEB3A3F1}"/>
          </ac:spMkLst>
        </pc:spChg>
        <pc:spChg chg="add del">
          <ac:chgData name="Prieto Villar, José M." userId="79c44207-68a7-42d5-abf4-08866532a717" providerId="ADAL" clId="{18C5CB15-5DFF-4096-8F22-474393657E20}" dt="2021-03-17T21:47:42.228" v="444" actId="26606"/>
          <ac:spMkLst>
            <pc:docMk/>
            <pc:sldMk cId="238732877" sldId="348"/>
            <ac:spMk id="68" creationId="{4EDB2B02-86A2-46F5-A4BE-B7D9B10411D6}"/>
          </ac:spMkLst>
        </pc:spChg>
        <pc:spChg chg="add del">
          <ac:chgData name="Prieto Villar, José M." userId="79c44207-68a7-42d5-abf4-08866532a717" providerId="ADAL" clId="{18C5CB15-5DFF-4096-8F22-474393657E20}" dt="2021-03-17T21:47:42.228" v="444" actId="26606"/>
          <ac:spMkLst>
            <pc:docMk/>
            <pc:sldMk cId="238732877" sldId="348"/>
            <ac:spMk id="70" creationId="{43954639-FB5D-41F4-9560-6F6DFE778425}"/>
          </ac:spMkLst>
        </pc:spChg>
        <pc:spChg chg="add del">
          <ac:chgData name="Prieto Villar, José M." userId="79c44207-68a7-42d5-abf4-08866532a717" providerId="ADAL" clId="{18C5CB15-5DFF-4096-8F22-474393657E20}" dt="2021-03-17T21:47:42.228" v="444" actId="26606"/>
          <ac:spMkLst>
            <pc:docMk/>
            <pc:sldMk cId="238732877" sldId="348"/>
            <ac:spMk id="72" creationId="{E898931C-0323-41FA-A036-20F818B1FF81}"/>
          </ac:spMkLst>
        </pc:spChg>
        <pc:spChg chg="add del">
          <ac:chgData name="Prieto Villar, José M." userId="79c44207-68a7-42d5-abf4-08866532a717" providerId="ADAL" clId="{18C5CB15-5DFF-4096-8F22-474393657E20}" dt="2021-03-17T21:47:42.228" v="444" actId="26606"/>
          <ac:spMkLst>
            <pc:docMk/>
            <pc:sldMk cId="238732877" sldId="348"/>
            <ac:spMk id="74" creationId="{89AFE9DD-0792-4B98-B4EB-97ACA17E6AA8}"/>
          </ac:spMkLst>
        </pc:spChg>
        <pc:spChg chg="add del">
          <ac:chgData name="Prieto Villar, José M." userId="79c44207-68a7-42d5-abf4-08866532a717" providerId="ADAL" clId="{18C5CB15-5DFF-4096-8F22-474393657E20}" dt="2021-03-17T21:47:42.228" v="444" actId="26606"/>
          <ac:spMkLst>
            <pc:docMk/>
            <pc:sldMk cId="238732877" sldId="348"/>
            <ac:spMk id="82" creationId="{3981F5C4-9AE1-404E-AF44-A4E6DB374F9D}"/>
          </ac:spMkLst>
        </pc:spChg>
        <pc:spChg chg="add del">
          <ac:chgData name="Prieto Villar, José M." userId="79c44207-68a7-42d5-abf4-08866532a717" providerId="ADAL" clId="{18C5CB15-5DFF-4096-8F22-474393657E20}" dt="2021-03-17T21:47:42.228" v="444" actId="26606"/>
          <ac:spMkLst>
            <pc:docMk/>
            <pc:sldMk cId="238732877" sldId="348"/>
            <ac:spMk id="86" creationId="{763C1781-8726-4FAC-8C45-FF40376BE409}"/>
          </ac:spMkLst>
        </pc:spChg>
        <pc:spChg chg="add del">
          <ac:chgData name="Prieto Villar, José M." userId="79c44207-68a7-42d5-abf4-08866532a717" providerId="ADAL" clId="{18C5CB15-5DFF-4096-8F22-474393657E20}" dt="2021-03-17T21:47:42.228" v="444" actId="26606"/>
          <ac:spMkLst>
            <pc:docMk/>
            <pc:sldMk cId="238732877" sldId="348"/>
            <ac:spMk id="87" creationId="{237E2353-22DF-46E0-A200-FB30F8F394E2}"/>
          </ac:spMkLst>
        </pc:spChg>
        <pc:spChg chg="add del">
          <ac:chgData name="Prieto Villar, José M." userId="79c44207-68a7-42d5-abf4-08866532a717" providerId="ADAL" clId="{18C5CB15-5DFF-4096-8F22-474393657E20}" dt="2021-03-17T21:47:42.228" v="444" actId="26606"/>
          <ac:spMkLst>
            <pc:docMk/>
            <pc:sldMk cId="238732877" sldId="348"/>
            <ac:spMk id="88" creationId="{301491B5-56C7-43DC-A3D9-861EECCA056A}"/>
          </ac:spMkLst>
        </pc:spChg>
        <pc:spChg chg="add del">
          <ac:chgData name="Prieto Villar, José M." userId="79c44207-68a7-42d5-abf4-08866532a717" providerId="ADAL" clId="{18C5CB15-5DFF-4096-8F22-474393657E20}" dt="2021-03-17T21:47:42.228" v="444" actId="26606"/>
          <ac:spMkLst>
            <pc:docMk/>
            <pc:sldMk cId="238732877" sldId="348"/>
            <ac:spMk id="89" creationId="{DD6138DB-057B-45F7-A5F4-E7BFDA20D02C}"/>
          </ac:spMkLst>
        </pc:spChg>
        <pc:spChg chg="add del">
          <ac:chgData name="Prieto Villar, José M." userId="79c44207-68a7-42d5-abf4-08866532a717" providerId="ADAL" clId="{18C5CB15-5DFF-4096-8F22-474393657E20}" dt="2021-03-17T21:47:42.228" v="444" actId="26606"/>
          <ac:spMkLst>
            <pc:docMk/>
            <pc:sldMk cId="238732877" sldId="348"/>
            <ac:spMk id="91" creationId="{79A54AB1-B64F-4843-BFAB-81CB74E66B65}"/>
          </ac:spMkLst>
        </pc:spChg>
        <pc:spChg chg="add del">
          <ac:chgData name="Prieto Villar, José M." userId="79c44207-68a7-42d5-abf4-08866532a717" providerId="ADAL" clId="{18C5CB15-5DFF-4096-8F22-474393657E20}" dt="2021-03-17T21:47:42.220" v="443" actId="26606"/>
          <ac:spMkLst>
            <pc:docMk/>
            <pc:sldMk cId="238732877" sldId="348"/>
            <ac:spMk id="96" creationId="{526E0BFB-CDF1-4990-8C11-AC849311E0A8}"/>
          </ac:spMkLst>
        </pc:spChg>
        <pc:spChg chg="add del">
          <ac:chgData name="Prieto Villar, José M." userId="79c44207-68a7-42d5-abf4-08866532a717" providerId="ADAL" clId="{18C5CB15-5DFF-4096-8F22-474393657E20}" dt="2021-03-17T21:47:42.220" v="443" actId="26606"/>
          <ac:spMkLst>
            <pc:docMk/>
            <pc:sldMk cId="238732877" sldId="348"/>
            <ac:spMk id="98" creationId="{6069A1F8-9BEB-4786-9694-FC48B2D75D21}"/>
          </ac:spMkLst>
        </pc:spChg>
        <pc:spChg chg="add del">
          <ac:chgData name="Prieto Villar, José M." userId="79c44207-68a7-42d5-abf4-08866532a717" providerId="ADAL" clId="{18C5CB15-5DFF-4096-8F22-474393657E20}" dt="2021-03-17T21:47:42.220" v="443" actId="26606"/>
          <ac:spMkLst>
            <pc:docMk/>
            <pc:sldMk cId="238732877" sldId="348"/>
            <ac:spMk id="100" creationId="{AF2F604E-43BE-4DC3-B983-E071523364F8}"/>
          </ac:spMkLst>
        </pc:spChg>
        <pc:spChg chg="add del">
          <ac:chgData name="Prieto Villar, José M." userId="79c44207-68a7-42d5-abf4-08866532a717" providerId="ADAL" clId="{18C5CB15-5DFF-4096-8F22-474393657E20}" dt="2021-03-17T21:47:42.220" v="443" actId="26606"/>
          <ac:spMkLst>
            <pc:docMk/>
            <pc:sldMk cId="238732877" sldId="348"/>
            <ac:spMk id="102" creationId="{08C9B587-E65E-4B52-B37C-ABEBB6E87928}"/>
          </ac:spMkLst>
        </pc:spChg>
        <pc:spChg chg="add">
          <ac:chgData name="Prieto Villar, José M." userId="79c44207-68a7-42d5-abf4-08866532a717" providerId="ADAL" clId="{18C5CB15-5DFF-4096-8F22-474393657E20}" dt="2021-03-17T21:47:42.228" v="444" actId="26606"/>
          <ac:spMkLst>
            <pc:docMk/>
            <pc:sldMk cId="238732877" sldId="348"/>
            <ac:spMk id="104" creationId="{87CC2527-562A-4F69-B487-4371E5B243E7}"/>
          </ac:spMkLst>
        </pc:spChg>
        <pc:picChg chg="add mod">
          <ac:chgData name="Prieto Villar, José M." userId="79c44207-68a7-42d5-abf4-08866532a717" providerId="ADAL" clId="{18C5CB15-5DFF-4096-8F22-474393657E20}" dt="2021-03-17T21:47:42.228" v="444" actId="26606"/>
          <ac:picMkLst>
            <pc:docMk/>
            <pc:sldMk cId="238732877" sldId="348"/>
            <ac:picMk id="18" creationId="{96C63F8A-BAE0-4945-A031-70B614C51DBE}"/>
          </ac:picMkLst>
        </pc:picChg>
        <pc:picChg chg="del">
          <ac:chgData name="Prieto Villar, José M." userId="79c44207-68a7-42d5-abf4-08866532a717" providerId="ADAL" clId="{18C5CB15-5DFF-4096-8F22-474393657E20}" dt="2021-03-17T21:47:33.683" v="439" actId="478"/>
          <ac:picMkLst>
            <pc:docMk/>
            <pc:sldMk cId="238732877" sldId="348"/>
            <ac:picMk id="37" creationId="{EFA12D80-8D5F-4A43-971F-15BF49C50BF1}"/>
          </ac:picMkLst>
        </pc:picChg>
        <pc:cxnChg chg="add">
          <ac:chgData name="Prieto Villar, José M." userId="79c44207-68a7-42d5-abf4-08866532a717" providerId="ADAL" clId="{18C5CB15-5DFF-4096-8F22-474393657E20}" dt="2021-03-17T21:47:42.228" v="444" actId="26606"/>
          <ac:cxnSpMkLst>
            <pc:docMk/>
            <pc:sldMk cId="238732877" sldId="348"/>
            <ac:cxnSpMk id="105" creationId="{BCDAEC91-5BCE-4B55-9CC0-43EF94CB734B}"/>
          </ac:cxnSpMkLst>
        </pc:cxnChg>
      </pc:sldChg>
      <pc:sldChg chg="addSp delSp modSp mod ord">
        <pc:chgData name="Prieto Villar, José M." userId="79c44207-68a7-42d5-abf4-08866532a717" providerId="ADAL" clId="{18C5CB15-5DFF-4096-8F22-474393657E20}" dt="2021-03-17T21:18:54.990" v="44" actId="1076"/>
        <pc:sldMkLst>
          <pc:docMk/>
          <pc:sldMk cId="1548500570" sldId="361"/>
        </pc:sldMkLst>
        <pc:spChg chg="del">
          <ac:chgData name="Prieto Villar, José M." userId="79c44207-68a7-42d5-abf4-08866532a717" providerId="ADAL" clId="{18C5CB15-5DFF-4096-8F22-474393657E20}" dt="2021-03-17T21:17:36.318" v="9" actId="478"/>
          <ac:spMkLst>
            <pc:docMk/>
            <pc:sldMk cId="1548500570" sldId="361"/>
            <ac:spMk id="2" creationId="{D9577512-20A4-459B-8BBE-BD2C1697BE30}"/>
          </ac:spMkLst>
        </pc:spChg>
        <pc:spChg chg="add mod">
          <ac:chgData name="Prieto Villar, José M." userId="79c44207-68a7-42d5-abf4-08866532a717" providerId="ADAL" clId="{18C5CB15-5DFF-4096-8F22-474393657E20}" dt="2021-03-17T21:18:32.340" v="41"/>
          <ac:spMkLst>
            <pc:docMk/>
            <pc:sldMk cId="1548500570" sldId="361"/>
            <ac:spMk id="5" creationId="{CB473511-E021-4C55-BD4E-837C875F2296}"/>
          </ac:spMkLst>
        </pc:spChg>
        <pc:spChg chg="mod">
          <ac:chgData name="Prieto Villar, José M." userId="79c44207-68a7-42d5-abf4-08866532a717" providerId="ADAL" clId="{18C5CB15-5DFF-4096-8F22-474393657E20}" dt="2021-03-17T21:17:32.842" v="8" actId="20577"/>
          <ac:spMkLst>
            <pc:docMk/>
            <pc:sldMk cId="1548500570" sldId="361"/>
            <ac:spMk id="6" creationId="{A62DADB5-1A7C-2840-8715-E242D56D7C3C}"/>
          </ac:spMkLst>
        </pc:spChg>
        <pc:spChg chg="del">
          <ac:chgData name="Prieto Villar, José M." userId="79c44207-68a7-42d5-abf4-08866532a717" providerId="ADAL" clId="{18C5CB15-5DFF-4096-8F22-474393657E20}" dt="2021-03-17T21:17:36.318" v="9" actId="478"/>
          <ac:spMkLst>
            <pc:docMk/>
            <pc:sldMk cId="1548500570" sldId="361"/>
            <ac:spMk id="8" creationId="{395F89FD-FB31-488A-90FC-80FD8563DF76}"/>
          </ac:spMkLst>
        </pc:spChg>
        <pc:picChg chg="add mod">
          <ac:chgData name="Prieto Villar, José M." userId="79c44207-68a7-42d5-abf4-08866532a717" providerId="ADAL" clId="{18C5CB15-5DFF-4096-8F22-474393657E20}" dt="2021-03-17T21:18:54.990" v="44" actId="1076"/>
          <ac:picMkLst>
            <pc:docMk/>
            <pc:sldMk cId="1548500570" sldId="361"/>
            <ac:picMk id="7" creationId="{A5CA181E-A6E3-4449-B8BF-5EDF739B72DF}"/>
          </ac:picMkLst>
        </pc:picChg>
      </pc:sldChg>
      <pc:sldChg chg="addSp delSp modSp mod">
        <pc:chgData name="Prieto Villar, José M." userId="79c44207-68a7-42d5-abf4-08866532a717" providerId="ADAL" clId="{18C5CB15-5DFF-4096-8F22-474393657E20}" dt="2021-03-17T21:31:47.616" v="191"/>
        <pc:sldMkLst>
          <pc:docMk/>
          <pc:sldMk cId="2117800093" sldId="362"/>
        </pc:sldMkLst>
        <pc:spChg chg="add mod">
          <ac:chgData name="Prieto Villar, José M." userId="79c44207-68a7-42d5-abf4-08866532a717" providerId="ADAL" clId="{18C5CB15-5DFF-4096-8F22-474393657E20}" dt="2021-03-17T21:31:37.230" v="189" actId="14100"/>
          <ac:spMkLst>
            <pc:docMk/>
            <pc:sldMk cId="2117800093" sldId="362"/>
            <ac:spMk id="5" creationId="{6407C8F6-9D1C-4419-836B-958CF0B5455E}"/>
          </ac:spMkLst>
        </pc:spChg>
        <pc:spChg chg="mod">
          <ac:chgData name="Prieto Villar, José M." userId="79c44207-68a7-42d5-abf4-08866532a717" providerId="ADAL" clId="{18C5CB15-5DFF-4096-8F22-474393657E20}" dt="2021-03-17T21:30:53.684" v="180" actId="20577"/>
          <ac:spMkLst>
            <pc:docMk/>
            <pc:sldMk cId="2117800093" sldId="362"/>
            <ac:spMk id="6" creationId="{A62DADB5-1A7C-2840-8715-E242D56D7C3C}"/>
          </ac:spMkLst>
        </pc:spChg>
        <pc:spChg chg="del">
          <ac:chgData name="Prieto Villar, José M." userId="79c44207-68a7-42d5-abf4-08866532a717" providerId="ADAL" clId="{18C5CB15-5DFF-4096-8F22-474393657E20}" dt="2021-03-17T21:30:58.375" v="181" actId="478"/>
          <ac:spMkLst>
            <pc:docMk/>
            <pc:sldMk cId="2117800093" sldId="362"/>
            <ac:spMk id="7" creationId="{B216297F-00BD-4246-85E1-F69C2988ADC5}"/>
          </ac:spMkLst>
        </pc:spChg>
        <pc:spChg chg="del">
          <ac:chgData name="Prieto Villar, José M." userId="79c44207-68a7-42d5-abf4-08866532a717" providerId="ADAL" clId="{18C5CB15-5DFF-4096-8F22-474393657E20}" dt="2021-03-17T21:30:58.375" v="181" actId="478"/>
          <ac:spMkLst>
            <pc:docMk/>
            <pc:sldMk cId="2117800093" sldId="362"/>
            <ac:spMk id="9" creationId="{ED537B5C-C28E-406E-B5D8-ED745D36CA3B}"/>
          </ac:spMkLst>
        </pc:spChg>
        <pc:spChg chg="add del mod">
          <ac:chgData name="Prieto Villar, José M." userId="79c44207-68a7-42d5-abf4-08866532a717" providerId="ADAL" clId="{18C5CB15-5DFF-4096-8F22-474393657E20}" dt="2021-03-17T21:31:47.616" v="191"/>
          <ac:spMkLst>
            <pc:docMk/>
            <pc:sldMk cId="2117800093" sldId="362"/>
            <ac:spMk id="10" creationId="{19B364C9-1173-4173-8E33-DFF79E0E0AE1}"/>
          </ac:spMkLst>
        </pc:spChg>
        <pc:picChg chg="add mod">
          <ac:chgData name="Prieto Villar, José M." userId="79c44207-68a7-42d5-abf4-08866532a717" providerId="ADAL" clId="{18C5CB15-5DFF-4096-8F22-474393657E20}" dt="2021-03-17T21:31:23.514" v="188" actId="1076"/>
          <ac:picMkLst>
            <pc:docMk/>
            <pc:sldMk cId="2117800093" sldId="362"/>
            <ac:picMk id="8" creationId="{A06B3DA9-8168-4800-BFEB-FA60A7E8864C}"/>
          </ac:picMkLst>
        </pc:picChg>
        <pc:picChg chg="add del mod">
          <ac:chgData name="Prieto Villar, José M." userId="79c44207-68a7-42d5-abf4-08866532a717" providerId="ADAL" clId="{18C5CB15-5DFF-4096-8F22-474393657E20}" dt="2021-03-17T21:31:47.616" v="191"/>
          <ac:picMkLst>
            <pc:docMk/>
            <pc:sldMk cId="2117800093" sldId="362"/>
            <ac:picMk id="11" creationId="{27D1C068-FE48-4F98-BF09-D2FAF97287B9}"/>
          </ac:picMkLst>
        </pc:picChg>
      </pc:sldChg>
      <pc:sldChg chg="addSp delSp modSp mod">
        <pc:chgData name="Prieto Villar, José M." userId="79c44207-68a7-42d5-abf4-08866532a717" providerId="ADAL" clId="{18C5CB15-5DFF-4096-8F22-474393657E20}" dt="2021-03-17T21:38:19.544" v="281" actId="1076"/>
        <pc:sldMkLst>
          <pc:docMk/>
          <pc:sldMk cId="3239281159" sldId="363"/>
        </pc:sldMkLst>
        <pc:spChg chg="mod">
          <ac:chgData name="Prieto Villar, José M." userId="79c44207-68a7-42d5-abf4-08866532a717" providerId="ADAL" clId="{18C5CB15-5DFF-4096-8F22-474393657E20}" dt="2021-03-17T21:37:59.591" v="275" actId="20577"/>
          <ac:spMkLst>
            <pc:docMk/>
            <pc:sldMk cId="3239281159" sldId="363"/>
            <ac:spMk id="6" creationId="{A62DADB5-1A7C-2840-8715-E242D56D7C3C}"/>
          </ac:spMkLst>
        </pc:spChg>
        <pc:spChg chg="add mod">
          <ac:chgData name="Prieto Villar, José M." userId="79c44207-68a7-42d5-abf4-08866532a717" providerId="ADAL" clId="{18C5CB15-5DFF-4096-8F22-474393657E20}" dt="2021-03-17T21:38:19.544" v="281" actId="1076"/>
          <ac:spMkLst>
            <pc:docMk/>
            <pc:sldMk cId="3239281159" sldId="363"/>
            <ac:spMk id="7" creationId="{D40EBDCA-06B8-403F-9038-B10DF820214D}"/>
          </ac:spMkLst>
        </pc:spChg>
        <pc:spChg chg="del">
          <ac:chgData name="Prieto Villar, José M." userId="79c44207-68a7-42d5-abf4-08866532a717" providerId="ADAL" clId="{18C5CB15-5DFF-4096-8F22-474393657E20}" dt="2021-03-17T21:38:02.835" v="276" actId="478"/>
          <ac:spMkLst>
            <pc:docMk/>
            <pc:sldMk cId="3239281159" sldId="363"/>
            <ac:spMk id="8" creationId="{4988F56C-404F-4D27-8AE4-CC2B9EA58E43}"/>
          </ac:spMkLst>
        </pc:spChg>
        <pc:spChg chg="del">
          <ac:chgData name="Prieto Villar, José M." userId="79c44207-68a7-42d5-abf4-08866532a717" providerId="ADAL" clId="{18C5CB15-5DFF-4096-8F22-474393657E20}" dt="2021-03-17T21:38:02.835" v="276" actId="478"/>
          <ac:spMkLst>
            <pc:docMk/>
            <pc:sldMk cId="3239281159" sldId="363"/>
            <ac:spMk id="9" creationId="{ED537B5C-C28E-406E-B5D8-ED745D36CA3B}"/>
          </ac:spMkLst>
        </pc:spChg>
        <pc:spChg chg="del">
          <ac:chgData name="Prieto Villar, José M." userId="79c44207-68a7-42d5-abf4-08866532a717" providerId="ADAL" clId="{18C5CB15-5DFF-4096-8F22-474393657E20}" dt="2021-03-17T21:38:04.539" v="277" actId="478"/>
          <ac:spMkLst>
            <pc:docMk/>
            <pc:sldMk cId="3239281159" sldId="363"/>
            <ac:spMk id="10" creationId="{DA67AC1C-0326-4EA0-8DFA-6B157AF5A212}"/>
          </ac:spMkLst>
        </pc:spChg>
      </pc:sldChg>
      <pc:sldChg chg="addSp delSp modSp mod setBg">
        <pc:chgData name="Prieto Villar, José M." userId="79c44207-68a7-42d5-abf4-08866532a717" providerId="ADAL" clId="{18C5CB15-5DFF-4096-8F22-474393657E20}" dt="2021-03-17T21:41:45.908" v="357" actId="1076"/>
        <pc:sldMkLst>
          <pc:docMk/>
          <pc:sldMk cId="756134801" sldId="364"/>
        </pc:sldMkLst>
        <pc:spChg chg="mod">
          <ac:chgData name="Prieto Villar, José M." userId="79c44207-68a7-42d5-abf4-08866532a717" providerId="ADAL" clId="{18C5CB15-5DFF-4096-8F22-474393657E20}" dt="2021-03-17T21:41:37.946" v="354" actId="26606"/>
          <ac:spMkLst>
            <pc:docMk/>
            <pc:sldMk cId="756134801" sldId="364"/>
            <ac:spMk id="6" creationId="{A62DADB5-1A7C-2840-8715-E242D56D7C3C}"/>
          </ac:spMkLst>
        </pc:spChg>
        <pc:spChg chg="del">
          <ac:chgData name="Prieto Villar, José M." userId="79c44207-68a7-42d5-abf4-08866532a717" providerId="ADAL" clId="{18C5CB15-5DFF-4096-8F22-474393657E20}" dt="2021-03-17T21:41:15.541" v="336" actId="478"/>
          <ac:spMkLst>
            <pc:docMk/>
            <pc:sldMk cId="756134801" sldId="364"/>
            <ac:spMk id="8" creationId="{2594754A-0219-4578-90C9-F14E7795A016}"/>
          </ac:spMkLst>
        </pc:spChg>
        <pc:spChg chg="del">
          <ac:chgData name="Prieto Villar, José M." userId="79c44207-68a7-42d5-abf4-08866532a717" providerId="ADAL" clId="{18C5CB15-5DFF-4096-8F22-474393657E20}" dt="2021-03-17T21:41:15.541" v="336" actId="478"/>
          <ac:spMkLst>
            <pc:docMk/>
            <pc:sldMk cId="756134801" sldId="364"/>
            <ac:spMk id="10" creationId="{2D7F27D4-DFD0-45B8-BD2E-22C400717F09}"/>
          </ac:spMkLst>
        </pc:spChg>
        <pc:spChg chg="del">
          <ac:chgData name="Prieto Villar, José M." userId="79c44207-68a7-42d5-abf4-08866532a717" providerId="ADAL" clId="{18C5CB15-5DFF-4096-8F22-474393657E20}" dt="2021-03-17T21:41:15.541" v="336" actId="478"/>
          <ac:spMkLst>
            <pc:docMk/>
            <pc:sldMk cId="756134801" sldId="364"/>
            <ac:spMk id="11" creationId="{47FE8261-655C-4C80-821B-6B01B6D00011}"/>
          </ac:spMkLst>
        </pc:spChg>
        <pc:spChg chg="add">
          <ac:chgData name="Prieto Villar, José M." userId="79c44207-68a7-42d5-abf4-08866532a717" providerId="ADAL" clId="{18C5CB15-5DFF-4096-8F22-474393657E20}" dt="2021-03-17T21:41:37.946" v="354" actId="26606"/>
          <ac:spMkLst>
            <pc:docMk/>
            <pc:sldMk cId="756134801" sldId="364"/>
            <ac:spMk id="71" creationId="{D12DDE76-C203-4047-9998-63900085B5E8}"/>
          </ac:spMkLst>
        </pc:spChg>
        <pc:picChg chg="add mod">
          <ac:chgData name="Prieto Villar, José M." userId="79c44207-68a7-42d5-abf4-08866532a717" providerId="ADAL" clId="{18C5CB15-5DFF-4096-8F22-474393657E20}" dt="2021-03-17T21:41:45.908" v="357" actId="1076"/>
          <ac:picMkLst>
            <pc:docMk/>
            <pc:sldMk cId="756134801" sldId="364"/>
            <ac:picMk id="1026" creationId="{8997F815-C19A-461C-8621-F0C21F894B04}"/>
          </ac:picMkLst>
        </pc:picChg>
      </pc:sldChg>
      <pc:sldChg chg="addSp delSp modSp mod">
        <pc:chgData name="Prieto Villar, José M." userId="79c44207-68a7-42d5-abf4-08866532a717" providerId="ADAL" clId="{18C5CB15-5DFF-4096-8F22-474393657E20}" dt="2021-03-17T21:43:41.738" v="388" actId="20577"/>
        <pc:sldMkLst>
          <pc:docMk/>
          <pc:sldMk cId="3069189641" sldId="365"/>
        </pc:sldMkLst>
        <pc:spChg chg="mod">
          <ac:chgData name="Prieto Villar, José M." userId="79c44207-68a7-42d5-abf4-08866532a717" providerId="ADAL" clId="{18C5CB15-5DFF-4096-8F22-474393657E20}" dt="2021-03-17T21:42:18.192" v="368" actId="20577"/>
          <ac:spMkLst>
            <pc:docMk/>
            <pc:sldMk cId="3069189641" sldId="365"/>
            <ac:spMk id="6" creationId="{A62DADB5-1A7C-2840-8715-E242D56D7C3C}"/>
          </ac:spMkLst>
        </pc:spChg>
        <pc:spChg chg="del">
          <ac:chgData name="Prieto Villar, José M." userId="79c44207-68a7-42d5-abf4-08866532a717" providerId="ADAL" clId="{18C5CB15-5DFF-4096-8F22-474393657E20}" dt="2021-03-17T21:42:21.045" v="369" actId="478"/>
          <ac:spMkLst>
            <pc:docMk/>
            <pc:sldMk cId="3069189641" sldId="365"/>
            <ac:spMk id="7" creationId="{06D60CE7-63D7-473C-B0D6-71C053D0BD2B}"/>
          </ac:spMkLst>
        </pc:spChg>
        <pc:spChg chg="add mod">
          <ac:chgData name="Prieto Villar, José M." userId="79c44207-68a7-42d5-abf4-08866532a717" providerId="ADAL" clId="{18C5CB15-5DFF-4096-8F22-474393657E20}" dt="2021-03-17T21:43:41.738" v="388" actId="20577"/>
          <ac:spMkLst>
            <pc:docMk/>
            <pc:sldMk cId="3069189641" sldId="365"/>
            <ac:spMk id="13" creationId="{949A8EF4-1D5D-40E8-BBA4-646A43AD544B}"/>
          </ac:spMkLst>
        </pc:spChg>
        <pc:spChg chg="add mod">
          <ac:chgData name="Prieto Villar, José M." userId="79c44207-68a7-42d5-abf4-08866532a717" providerId="ADAL" clId="{18C5CB15-5DFF-4096-8F22-474393657E20}" dt="2021-03-17T21:43:07.369" v="382" actId="14100"/>
          <ac:spMkLst>
            <pc:docMk/>
            <pc:sldMk cId="3069189641" sldId="365"/>
            <ac:spMk id="17" creationId="{764ECBB0-A49E-4B68-A2C9-F36602517E73}"/>
          </ac:spMkLst>
        </pc:spChg>
        <pc:picChg chg="del">
          <ac:chgData name="Prieto Villar, José M." userId="79c44207-68a7-42d5-abf4-08866532a717" providerId="ADAL" clId="{18C5CB15-5DFF-4096-8F22-474393657E20}" dt="2021-03-17T21:42:27.705" v="371" actId="478"/>
          <ac:picMkLst>
            <pc:docMk/>
            <pc:sldMk cId="3069189641" sldId="365"/>
            <ac:picMk id="9" creationId="{F0A2C2BB-D51C-4FC4-AA70-49FBB57EE172}"/>
          </ac:picMkLst>
        </pc:picChg>
        <pc:picChg chg="add mod">
          <ac:chgData name="Prieto Villar, José M." userId="79c44207-68a7-42d5-abf4-08866532a717" providerId="ADAL" clId="{18C5CB15-5DFF-4096-8F22-474393657E20}" dt="2021-03-17T21:42:30.572" v="372" actId="1076"/>
          <ac:picMkLst>
            <pc:docMk/>
            <pc:sldMk cId="3069189641" sldId="365"/>
            <ac:picMk id="15" creationId="{0AFB91C7-1CF6-48EB-B807-BD9247F95EBA}"/>
          </ac:picMkLst>
        </pc:picChg>
      </pc:sldChg>
      <pc:sldChg chg="addSp delSp modSp mod">
        <pc:chgData name="Prieto Villar, José M." userId="79c44207-68a7-42d5-abf4-08866532a717" providerId="ADAL" clId="{18C5CB15-5DFF-4096-8F22-474393657E20}" dt="2021-03-23T11:40:54.500" v="474" actId="20577"/>
        <pc:sldMkLst>
          <pc:docMk/>
          <pc:sldMk cId="3249097212" sldId="366"/>
        </pc:sldMkLst>
        <pc:spChg chg="del">
          <ac:chgData name="Prieto Villar, José M." userId="79c44207-68a7-42d5-abf4-08866532a717" providerId="ADAL" clId="{18C5CB15-5DFF-4096-8F22-474393657E20}" dt="2021-03-17T21:44:32.904" v="390" actId="478"/>
          <ac:spMkLst>
            <pc:docMk/>
            <pc:sldMk cId="3249097212" sldId="366"/>
            <ac:spMk id="5" creationId="{AAB28BD7-74BC-411A-86C5-342DCD9FF189}"/>
          </ac:spMkLst>
        </pc:spChg>
        <pc:spChg chg="mod">
          <ac:chgData name="Prieto Villar, José M." userId="79c44207-68a7-42d5-abf4-08866532a717" providerId="ADAL" clId="{18C5CB15-5DFF-4096-8F22-474393657E20}" dt="2021-03-17T21:44:30.561" v="389"/>
          <ac:spMkLst>
            <pc:docMk/>
            <pc:sldMk cId="3249097212" sldId="366"/>
            <ac:spMk id="6" creationId="{A62DADB5-1A7C-2840-8715-E242D56D7C3C}"/>
          </ac:spMkLst>
        </pc:spChg>
        <pc:spChg chg="del">
          <ac:chgData name="Prieto Villar, José M." userId="79c44207-68a7-42d5-abf4-08866532a717" providerId="ADAL" clId="{18C5CB15-5DFF-4096-8F22-474393657E20}" dt="2021-03-17T21:44:32.904" v="390" actId="478"/>
          <ac:spMkLst>
            <pc:docMk/>
            <pc:sldMk cId="3249097212" sldId="366"/>
            <ac:spMk id="7" creationId="{A96A2F4D-2FD7-413E-A1C0-EBA9A41BD844}"/>
          </ac:spMkLst>
        </pc:spChg>
        <pc:spChg chg="add mod">
          <ac:chgData name="Prieto Villar, José M." userId="79c44207-68a7-42d5-abf4-08866532a717" providerId="ADAL" clId="{18C5CB15-5DFF-4096-8F22-474393657E20}" dt="2021-03-23T11:40:54.500" v="474" actId="20577"/>
          <ac:spMkLst>
            <pc:docMk/>
            <pc:sldMk cId="3249097212" sldId="366"/>
            <ac:spMk id="8" creationId="{0245635A-019C-493C-8159-917373C211B5}"/>
          </ac:spMkLst>
        </pc:spChg>
        <pc:spChg chg="del">
          <ac:chgData name="Prieto Villar, José M." userId="79c44207-68a7-42d5-abf4-08866532a717" providerId="ADAL" clId="{18C5CB15-5DFF-4096-8F22-474393657E20}" dt="2021-03-17T21:44:32.904" v="390" actId="478"/>
          <ac:spMkLst>
            <pc:docMk/>
            <pc:sldMk cId="3249097212" sldId="366"/>
            <ac:spMk id="9" creationId="{E745E078-F558-428F-A642-95836F67B183}"/>
          </ac:spMkLst>
        </pc:spChg>
        <pc:spChg chg="del">
          <ac:chgData name="Prieto Villar, José M." userId="79c44207-68a7-42d5-abf4-08866532a717" providerId="ADAL" clId="{18C5CB15-5DFF-4096-8F22-474393657E20}" dt="2021-03-17T21:44:32.904" v="390" actId="478"/>
          <ac:spMkLst>
            <pc:docMk/>
            <pc:sldMk cId="3249097212" sldId="366"/>
            <ac:spMk id="10" creationId="{460ED25D-E813-4FE8-9ADC-9FE084A0404D}"/>
          </ac:spMkLst>
        </pc:spChg>
        <pc:spChg chg="add del mod">
          <ac:chgData name="Prieto Villar, José M." userId="79c44207-68a7-42d5-abf4-08866532a717" providerId="ADAL" clId="{18C5CB15-5DFF-4096-8F22-474393657E20}" dt="2021-03-17T21:45:22.173" v="410" actId="478"/>
          <ac:spMkLst>
            <pc:docMk/>
            <pc:sldMk cId="3249097212" sldId="366"/>
            <ac:spMk id="11" creationId="{62E73764-5EB1-4183-B078-51028D0D6838}"/>
          </ac:spMkLst>
        </pc:spChg>
        <pc:picChg chg="add del mod">
          <ac:chgData name="Prieto Villar, José M." userId="79c44207-68a7-42d5-abf4-08866532a717" providerId="ADAL" clId="{18C5CB15-5DFF-4096-8F22-474393657E20}" dt="2021-03-17T21:44:38.615" v="392" actId="478"/>
          <ac:picMkLst>
            <pc:docMk/>
            <pc:sldMk cId="3249097212" sldId="366"/>
            <ac:picMk id="12" creationId="{EB0C9134-A938-436E-88A0-AD6D1B9A94D4}"/>
          </ac:picMkLst>
        </pc:picChg>
      </pc:sldChg>
      <pc:sldChg chg="addSp delSp modSp add mod">
        <pc:chgData name="Prieto Villar, José M." userId="79c44207-68a7-42d5-abf4-08866532a717" providerId="ADAL" clId="{18C5CB15-5DFF-4096-8F22-474393657E20}" dt="2021-03-17T21:26:40.766" v="85" actId="1076"/>
        <pc:sldMkLst>
          <pc:docMk/>
          <pc:sldMk cId="1151579057" sldId="367"/>
        </pc:sldMkLst>
        <pc:spChg chg="del">
          <ac:chgData name="Prieto Villar, José M." userId="79c44207-68a7-42d5-abf4-08866532a717" providerId="ADAL" clId="{18C5CB15-5DFF-4096-8F22-474393657E20}" dt="2021-03-17T21:25:44.936" v="67" actId="478"/>
          <ac:spMkLst>
            <pc:docMk/>
            <pc:sldMk cId="1151579057" sldId="367"/>
            <ac:spMk id="4" creationId="{74A7FD08-B7A8-48CB-BB50-8E7354A98E63}"/>
          </ac:spMkLst>
        </pc:spChg>
        <pc:spChg chg="del">
          <ac:chgData name="Prieto Villar, José M." userId="79c44207-68a7-42d5-abf4-08866532a717" providerId="ADAL" clId="{18C5CB15-5DFF-4096-8F22-474393657E20}" dt="2021-03-17T21:25:44.936" v="67" actId="478"/>
          <ac:spMkLst>
            <pc:docMk/>
            <pc:sldMk cId="1151579057" sldId="367"/>
            <ac:spMk id="5" creationId="{D42825D7-41CD-4BC2-884D-EC9E356FE1E1}"/>
          </ac:spMkLst>
        </pc:spChg>
        <pc:spChg chg="del">
          <ac:chgData name="Prieto Villar, José M." userId="79c44207-68a7-42d5-abf4-08866532a717" providerId="ADAL" clId="{18C5CB15-5DFF-4096-8F22-474393657E20}" dt="2021-03-17T21:25:44.936" v="67" actId="478"/>
          <ac:spMkLst>
            <pc:docMk/>
            <pc:sldMk cId="1151579057" sldId="367"/>
            <ac:spMk id="7" creationId="{3A6E4ABC-B74D-45F3-83F8-8E3B83C54E9B}"/>
          </ac:spMkLst>
        </pc:spChg>
        <pc:spChg chg="add mod">
          <ac:chgData name="Prieto Villar, José M." userId="79c44207-68a7-42d5-abf4-08866532a717" providerId="ADAL" clId="{18C5CB15-5DFF-4096-8F22-474393657E20}" dt="2021-03-17T21:25:59.709" v="70" actId="14100"/>
          <ac:spMkLst>
            <pc:docMk/>
            <pc:sldMk cId="1151579057" sldId="367"/>
            <ac:spMk id="8" creationId="{3D8C2F49-9E2C-4403-BE7B-A383E79E2E6C}"/>
          </ac:spMkLst>
        </pc:spChg>
        <pc:spChg chg="del">
          <ac:chgData name="Prieto Villar, José M." userId="79c44207-68a7-42d5-abf4-08866532a717" providerId="ADAL" clId="{18C5CB15-5DFF-4096-8F22-474393657E20}" dt="2021-03-17T21:25:44.936" v="67" actId="478"/>
          <ac:spMkLst>
            <pc:docMk/>
            <pc:sldMk cId="1151579057" sldId="367"/>
            <ac:spMk id="9" creationId="{E6C1A4F4-0D04-437F-A084-E57486981222}"/>
          </ac:spMkLst>
        </pc:spChg>
        <pc:spChg chg="add mod">
          <ac:chgData name="Prieto Villar, José M." userId="79c44207-68a7-42d5-abf4-08866532a717" providerId="ADAL" clId="{18C5CB15-5DFF-4096-8F22-474393657E20}" dt="2021-03-17T21:26:16.732" v="75" actId="1076"/>
          <ac:spMkLst>
            <pc:docMk/>
            <pc:sldMk cId="1151579057" sldId="367"/>
            <ac:spMk id="10" creationId="{98A00340-06F5-4321-8C6C-6CC25276D872}"/>
          </ac:spMkLst>
        </pc:spChg>
        <pc:spChg chg="add mod">
          <ac:chgData name="Prieto Villar, José M." userId="79c44207-68a7-42d5-abf4-08866532a717" providerId="ADAL" clId="{18C5CB15-5DFF-4096-8F22-474393657E20}" dt="2021-03-17T21:26:20.624" v="76" actId="1076"/>
          <ac:spMkLst>
            <pc:docMk/>
            <pc:sldMk cId="1151579057" sldId="367"/>
            <ac:spMk id="11" creationId="{B21223B5-1B93-462B-9282-D164CEFDDC81}"/>
          </ac:spMkLst>
        </pc:spChg>
        <pc:spChg chg="add mod">
          <ac:chgData name="Prieto Villar, José M." userId="79c44207-68a7-42d5-abf4-08866532a717" providerId="ADAL" clId="{18C5CB15-5DFF-4096-8F22-474393657E20}" dt="2021-03-17T21:26:40.766" v="85" actId="1076"/>
          <ac:spMkLst>
            <pc:docMk/>
            <pc:sldMk cId="1151579057" sldId="367"/>
            <ac:spMk id="12" creationId="{4099C67D-2C03-4E19-87CF-AC5773C2D4E9}"/>
          </ac:spMkLst>
        </pc:spChg>
      </pc:sldChg>
      <pc:sldChg chg="addSp delSp modSp add mod">
        <pc:chgData name="Prieto Villar, José M." userId="79c44207-68a7-42d5-abf4-08866532a717" providerId="ADAL" clId="{18C5CB15-5DFF-4096-8F22-474393657E20}" dt="2021-03-17T21:28:17.033" v="128"/>
        <pc:sldMkLst>
          <pc:docMk/>
          <pc:sldMk cId="3739148427" sldId="368"/>
        </pc:sldMkLst>
        <pc:spChg chg="add mod">
          <ac:chgData name="Prieto Villar, José M." userId="79c44207-68a7-42d5-abf4-08866532a717" providerId="ADAL" clId="{18C5CB15-5DFF-4096-8F22-474393657E20}" dt="2021-03-17T21:27:16.411" v="90" actId="14100"/>
          <ac:spMkLst>
            <pc:docMk/>
            <pc:sldMk cId="3739148427" sldId="368"/>
            <ac:spMk id="7" creationId="{DF068AC6-F190-4414-9B4B-20DC3D444A0C}"/>
          </ac:spMkLst>
        </pc:spChg>
        <pc:spChg chg="del">
          <ac:chgData name="Prieto Villar, José M." userId="79c44207-68a7-42d5-abf4-08866532a717" providerId="ADAL" clId="{18C5CB15-5DFF-4096-8F22-474393657E20}" dt="2021-03-17T21:27:04.767" v="87" actId="478"/>
          <ac:spMkLst>
            <pc:docMk/>
            <pc:sldMk cId="3739148427" sldId="368"/>
            <ac:spMk id="8" creationId="{3D8C2F49-9E2C-4403-BE7B-A383E79E2E6C}"/>
          </ac:spMkLst>
        </pc:spChg>
        <pc:spChg chg="add mod">
          <ac:chgData name="Prieto Villar, José M." userId="79c44207-68a7-42d5-abf4-08866532a717" providerId="ADAL" clId="{18C5CB15-5DFF-4096-8F22-474393657E20}" dt="2021-03-17T21:27:25.328" v="93" actId="1076"/>
          <ac:spMkLst>
            <pc:docMk/>
            <pc:sldMk cId="3739148427" sldId="368"/>
            <ac:spMk id="9" creationId="{92708E4A-4FA4-4D33-8BE0-707AA22B28E6}"/>
          </ac:spMkLst>
        </pc:spChg>
        <pc:spChg chg="del">
          <ac:chgData name="Prieto Villar, José M." userId="79c44207-68a7-42d5-abf4-08866532a717" providerId="ADAL" clId="{18C5CB15-5DFF-4096-8F22-474393657E20}" dt="2021-03-17T21:27:04.767" v="87" actId="478"/>
          <ac:spMkLst>
            <pc:docMk/>
            <pc:sldMk cId="3739148427" sldId="368"/>
            <ac:spMk id="10" creationId="{98A00340-06F5-4321-8C6C-6CC25276D872}"/>
          </ac:spMkLst>
        </pc:spChg>
        <pc:spChg chg="del">
          <ac:chgData name="Prieto Villar, José M." userId="79c44207-68a7-42d5-abf4-08866532a717" providerId="ADAL" clId="{18C5CB15-5DFF-4096-8F22-474393657E20}" dt="2021-03-17T21:27:04.767" v="87" actId="478"/>
          <ac:spMkLst>
            <pc:docMk/>
            <pc:sldMk cId="3739148427" sldId="368"/>
            <ac:spMk id="11" creationId="{B21223B5-1B93-462B-9282-D164CEFDDC81}"/>
          </ac:spMkLst>
        </pc:spChg>
        <pc:spChg chg="del">
          <ac:chgData name="Prieto Villar, José M." userId="79c44207-68a7-42d5-abf4-08866532a717" providerId="ADAL" clId="{18C5CB15-5DFF-4096-8F22-474393657E20}" dt="2021-03-17T21:27:04.767" v="87" actId="478"/>
          <ac:spMkLst>
            <pc:docMk/>
            <pc:sldMk cId="3739148427" sldId="368"/>
            <ac:spMk id="12" creationId="{4099C67D-2C03-4E19-87CF-AC5773C2D4E9}"/>
          </ac:spMkLst>
        </pc:spChg>
        <pc:spChg chg="add mod">
          <ac:chgData name="Prieto Villar, José M." userId="79c44207-68a7-42d5-abf4-08866532a717" providerId="ADAL" clId="{18C5CB15-5DFF-4096-8F22-474393657E20}" dt="2021-03-17T21:28:02.841" v="126" actId="1076"/>
          <ac:spMkLst>
            <pc:docMk/>
            <pc:sldMk cId="3739148427" sldId="368"/>
            <ac:spMk id="13" creationId="{18868A90-0EDF-4BF5-8423-D03CBAAE359F}"/>
          </ac:spMkLst>
        </pc:spChg>
        <pc:spChg chg="add del mod">
          <ac:chgData name="Prieto Villar, José M." userId="79c44207-68a7-42d5-abf4-08866532a717" providerId="ADAL" clId="{18C5CB15-5DFF-4096-8F22-474393657E20}" dt="2021-03-17T21:28:17.033" v="128"/>
          <ac:spMkLst>
            <pc:docMk/>
            <pc:sldMk cId="3739148427" sldId="368"/>
            <ac:spMk id="14" creationId="{322A8E6B-0D3C-48D6-B44A-070AD4A4FB8B}"/>
          </ac:spMkLst>
        </pc:spChg>
        <pc:spChg chg="add del mod">
          <ac:chgData name="Prieto Villar, José M." userId="79c44207-68a7-42d5-abf4-08866532a717" providerId="ADAL" clId="{18C5CB15-5DFF-4096-8F22-474393657E20}" dt="2021-03-17T21:28:17.033" v="128"/>
          <ac:spMkLst>
            <pc:docMk/>
            <pc:sldMk cId="3739148427" sldId="368"/>
            <ac:spMk id="15" creationId="{9DCCA660-D0B3-4B78-A08D-2D8088632DDE}"/>
          </ac:spMkLst>
        </pc:spChg>
        <pc:spChg chg="add del mod">
          <ac:chgData name="Prieto Villar, José M." userId="79c44207-68a7-42d5-abf4-08866532a717" providerId="ADAL" clId="{18C5CB15-5DFF-4096-8F22-474393657E20}" dt="2021-03-17T21:28:17.033" v="128"/>
          <ac:spMkLst>
            <pc:docMk/>
            <pc:sldMk cId="3739148427" sldId="368"/>
            <ac:spMk id="16" creationId="{E2D7DCDD-283D-4B8B-879E-7FA7C2C8042B}"/>
          </ac:spMkLst>
        </pc:spChg>
      </pc:sldChg>
      <pc:sldChg chg="addSp delSp modSp add mod setBg setClrOvrMap">
        <pc:chgData name="Prieto Villar, José M." userId="79c44207-68a7-42d5-abf4-08866532a717" providerId="ADAL" clId="{18C5CB15-5DFF-4096-8F22-474393657E20}" dt="2021-03-17T21:30:28.126" v="168" actId="1076"/>
        <pc:sldMkLst>
          <pc:docMk/>
          <pc:sldMk cId="932379648" sldId="369"/>
        </pc:sldMkLst>
        <pc:spChg chg="add del mod">
          <ac:chgData name="Prieto Villar, José M." userId="79c44207-68a7-42d5-abf4-08866532a717" providerId="ADAL" clId="{18C5CB15-5DFF-4096-8F22-474393657E20}" dt="2021-03-17T21:28:27.994" v="132" actId="478"/>
          <ac:spMkLst>
            <pc:docMk/>
            <pc:sldMk cId="932379648" sldId="369"/>
            <ac:spMk id="2" creationId="{379CC6AA-7DBA-4A39-935F-B18934371E46}"/>
          </ac:spMkLst>
        </pc:spChg>
        <pc:spChg chg="del">
          <ac:chgData name="Prieto Villar, José M." userId="79c44207-68a7-42d5-abf4-08866532a717" providerId="ADAL" clId="{18C5CB15-5DFF-4096-8F22-474393657E20}" dt="2021-03-17T21:28:21.222" v="130" actId="478"/>
          <ac:spMkLst>
            <pc:docMk/>
            <pc:sldMk cId="932379648" sldId="369"/>
            <ac:spMk id="6" creationId="{A62DADB5-1A7C-2840-8715-E242D56D7C3C}"/>
          </ac:spMkLst>
        </pc:spChg>
        <pc:spChg chg="del">
          <ac:chgData name="Prieto Villar, José M." userId="79c44207-68a7-42d5-abf4-08866532a717" providerId="ADAL" clId="{18C5CB15-5DFF-4096-8F22-474393657E20}" dt="2021-03-17T21:28:21.222" v="130" actId="478"/>
          <ac:spMkLst>
            <pc:docMk/>
            <pc:sldMk cId="932379648" sldId="369"/>
            <ac:spMk id="7" creationId="{DF068AC6-F190-4414-9B4B-20DC3D444A0C}"/>
          </ac:spMkLst>
        </pc:spChg>
        <pc:spChg chg="del">
          <ac:chgData name="Prieto Villar, José M." userId="79c44207-68a7-42d5-abf4-08866532a717" providerId="ADAL" clId="{18C5CB15-5DFF-4096-8F22-474393657E20}" dt="2021-03-17T21:28:21.222" v="130" actId="478"/>
          <ac:spMkLst>
            <pc:docMk/>
            <pc:sldMk cId="932379648" sldId="369"/>
            <ac:spMk id="9" creationId="{92708E4A-4FA4-4D33-8BE0-707AA22B28E6}"/>
          </ac:spMkLst>
        </pc:spChg>
        <pc:spChg chg="add del">
          <ac:chgData name="Prieto Villar, José M." userId="79c44207-68a7-42d5-abf4-08866532a717" providerId="ADAL" clId="{18C5CB15-5DFF-4096-8F22-474393657E20}" dt="2021-03-17T21:28:38.264" v="134" actId="26606"/>
          <ac:spMkLst>
            <pc:docMk/>
            <pc:sldMk cId="932379648" sldId="369"/>
            <ac:spMk id="10" creationId="{57845966-6EFC-468A-9CC7-BAB4B95854E7}"/>
          </ac:spMkLst>
        </pc:spChg>
        <pc:spChg chg="del">
          <ac:chgData name="Prieto Villar, José M." userId="79c44207-68a7-42d5-abf4-08866532a717" providerId="ADAL" clId="{18C5CB15-5DFF-4096-8F22-474393657E20}" dt="2021-03-17T21:28:21.222" v="130" actId="478"/>
          <ac:spMkLst>
            <pc:docMk/>
            <pc:sldMk cId="932379648" sldId="369"/>
            <ac:spMk id="13" creationId="{18868A90-0EDF-4BF5-8423-D03CBAAE359F}"/>
          </ac:spMkLst>
        </pc:spChg>
        <pc:spChg chg="add del">
          <ac:chgData name="Prieto Villar, José M." userId="79c44207-68a7-42d5-abf4-08866532a717" providerId="ADAL" clId="{18C5CB15-5DFF-4096-8F22-474393657E20}" dt="2021-03-17T21:28:38.264" v="134" actId="26606"/>
          <ac:spMkLst>
            <pc:docMk/>
            <pc:sldMk cId="932379648" sldId="369"/>
            <ac:spMk id="17" creationId="{ADAD1991-FFD1-4E94-ABAB-7560D33008E4}"/>
          </ac:spMkLst>
        </pc:spChg>
        <pc:spChg chg="add del">
          <ac:chgData name="Prieto Villar, José M." userId="79c44207-68a7-42d5-abf4-08866532a717" providerId="ADAL" clId="{18C5CB15-5DFF-4096-8F22-474393657E20}" dt="2021-03-17T21:28:39.192" v="136" actId="26606"/>
          <ac:spMkLst>
            <pc:docMk/>
            <pc:sldMk cId="932379648" sldId="369"/>
            <ac:spMk id="19" creationId="{82A5F716-98EF-42EF-A471-87C6DFDCC799}"/>
          </ac:spMkLst>
        </pc:spChg>
        <pc:spChg chg="add del">
          <ac:chgData name="Prieto Villar, José M." userId="79c44207-68a7-42d5-abf4-08866532a717" providerId="ADAL" clId="{18C5CB15-5DFF-4096-8F22-474393657E20}" dt="2021-03-17T21:28:39.192" v="136" actId="26606"/>
          <ac:spMkLst>
            <pc:docMk/>
            <pc:sldMk cId="932379648" sldId="369"/>
            <ac:spMk id="20" creationId="{B87687D8-4EF1-4EF2-BF7E-74BB4A3D1806}"/>
          </ac:spMkLst>
        </pc:spChg>
        <pc:spChg chg="add mod">
          <ac:chgData name="Prieto Villar, José M." userId="79c44207-68a7-42d5-abf4-08866532a717" providerId="ADAL" clId="{18C5CB15-5DFF-4096-8F22-474393657E20}" dt="2021-03-17T21:30:05.963" v="166" actId="20577"/>
          <ac:spMkLst>
            <pc:docMk/>
            <pc:sldMk cId="932379648" sldId="369"/>
            <ac:spMk id="21" creationId="{9FFE7E55-2937-4D76-8748-176561A14704}"/>
          </ac:spMkLst>
        </pc:spChg>
        <pc:spChg chg="add del">
          <ac:chgData name="Prieto Villar, José M." userId="79c44207-68a7-42d5-abf4-08866532a717" providerId="ADAL" clId="{18C5CB15-5DFF-4096-8F22-474393657E20}" dt="2021-03-17T21:28:47.078" v="140" actId="26606"/>
          <ac:spMkLst>
            <pc:docMk/>
            <pc:sldMk cId="932379648" sldId="369"/>
            <ac:spMk id="24" creationId="{7EBFDB7D-DD97-44CE-AFFB-458781A3DB9B}"/>
          </ac:spMkLst>
        </pc:spChg>
        <pc:spChg chg="add del">
          <ac:chgData name="Prieto Villar, José M." userId="79c44207-68a7-42d5-abf4-08866532a717" providerId="ADAL" clId="{18C5CB15-5DFF-4096-8F22-474393657E20}" dt="2021-03-17T21:28:47.078" v="140" actId="26606"/>
          <ac:spMkLst>
            <pc:docMk/>
            <pc:sldMk cId="932379648" sldId="369"/>
            <ac:spMk id="25" creationId="{50F864A1-23CF-4954-887F-3C4458622A68}"/>
          </ac:spMkLst>
        </pc:spChg>
        <pc:spChg chg="add del">
          <ac:chgData name="Prieto Villar, José M." userId="79c44207-68a7-42d5-abf4-08866532a717" providerId="ADAL" clId="{18C5CB15-5DFF-4096-8F22-474393657E20}" dt="2021-03-17T21:28:47.078" v="140" actId="26606"/>
          <ac:spMkLst>
            <pc:docMk/>
            <pc:sldMk cId="932379648" sldId="369"/>
            <ac:spMk id="26" creationId="{8D313E8C-7457-407E-BDA5-EACA44D38247}"/>
          </ac:spMkLst>
        </pc:spChg>
        <pc:spChg chg="add del">
          <ac:chgData name="Prieto Villar, José M." userId="79c44207-68a7-42d5-abf4-08866532a717" providerId="ADAL" clId="{18C5CB15-5DFF-4096-8F22-474393657E20}" dt="2021-03-17T21:29:58.457" v="155" actId="26606"/>
          <ac:spMkLst>
            <pc:docMk/>
            <pc:sldMk cId="932379648" sldId="369"/>
            <ac:spMk id="28" creationId="{5F879AC3-D4CE-493C-ADC7-06205677F4F8}"/>
          </ac:spMkLst>
        </pc:spChg>
        <pc:spChg chg="add del">
          <ac:chgData name="Prieto Villar, José M." userId="79c44207-68a7-42d5-abf4-08866532a717" providerId="ADAL" clId="{18C5CB15-5DFF-4096-8F22-474393657E20}" dt="2021-03-17T21:29:58.457" v="155" actId="26606"/>
          <ac:spMkLst>
            <pc:docMk/>
            <pc:sldMk cId="932379648" sldId="369"/>
            <ac:spMk id="29" creationId="{736F0DFD-0954-464F-BF12-DD2E6F6E0380}"/>
          </ac:spMkLst>
        </pc:spChg>
        <pc:spChg chg="add del">
          <ac:chgData name="Prieto Villar, José M." userId="79c44207-68a7-42d5-abf4-08866532a717" providerId="ADAL" clId="{18C5CB15-5DFF-4096-8F22-474393657E20}" dt="2021-03-17T21:29:44.759" v="148" actId="26606"/>
          <ac:spMkLst>
            <pc:docMk/>
            <pc:sldMk cId="932379648" sldId="369"/>
            <ac:spMk id="34" creationId="{0BC9EFE1-D8CB-4668-9980-DB108327A794}"/>
          </ac:spMkLst>
        </pc:spChg>
        <pc:spChg chg="add del">
          <ac:chgData name="Prieto Villar, José M." userId="79c44207-68a7-42d5-abf4-08866532a717" providerId="ADAL" clId="{18C5CB15-5DFF-4096-8F22-474393657E20}" dt="2021-03-17T21:29:44.759" v="148" actId="26606"/>
          <ac:spMkLst>
            <pc:docMk/>
            <pc:sldMk cId="932379648" sldId="369"/>
            <ac:spMk id="38" creationId="{77DA6D33-2D62-458C-BF5D-DBF612FD557E}"/>
          </ac:spMkLst>
        </pc:spChg>
        <pc:spChg chg="add del">
          <ac:chgData name="Prieto Villar, José M." userId="79c44207-68a7-42d5-abf4-08866532a717" providerId="ADAL" clId="{18C5CB15-5DFF-4096-8F22-474393657E20}" dt="2021-03-17T21:29:48.390" v="150" actId="26606"/>
          <ac:spMkLst>
            <pc:docMk/>
            <pc:sldMk cId="932379648" sldId="369"/>
            <ac:spMk id="40" creationId="{E49CC64F-7275-4E33-961B-0C5CDC439875}"/>
          </ac:spMkLst>
        </pc:spChg>
        <pc:spChg chg="add del">
          <ac:chgData name="Prieto Villar, José M." userId="79c44207-68a7-42d5-abf4-08866532a717" providerId="ADAL" clId="{18C5CB15-5DFF-4096-8F22-474393657E20}" dt="2021-03-17T21:29:50.681" v="152" actId="26606"/>
          <ac:spMkLst>
            <pc:docMk/>
            <pc:sldMk cId="932379648" sldId="369"/>
            <ac:spMk id="42" creationId="{0BC9EFE1-D8CB-4668-9980-DB108327A794}"/>
          </ac:spMkLst>
        </pc:spChg>
        <pc:spChg chg="add del">
          <ac:chgData name="Prieto Villar, José M." userId="79c44207-68a7-42d5-abf4-08866532a717" providerId="ADAL" clId="{18C5CB15-5DFF-4096-8F22-474393657E20}" dt="2021-03-17T21:29:50.681" v="152" actId="26606"/>
          <ac:spMkLst>
            <pc:docMk/>
            <pc:sldMk cId="932379648" sldId="369"/>
            <ac:spMk id="44" creationId="{77DA6D33-2D62-458C-BF5D-DBF612FD557E}"/>
          </ac:spMkLst>
        </pc:spChg>
        <pc:spChg chg="add del">
          <ac:chgData name="Prieto Villar, José M." userId="79c44207-68a7-42d5-abf4-08866532a717" providerId="ADAL" clId="{18C5CB15-5DFF-4096-8F22-474393657E20}" dt="2021-03-17T21:29:58.440" v="154" actId="26606"/>
          <ac:spMkLst>
            <pc:docMk/>
            <pc:sldMk cId="932379648" sldId="369"/>
            <ac:spMk id="46" creationId="{D12DDE76-C203-4047-9998-63900085B5E8}"/>
          </ac:spMkLst>
        </pc:spChg>
        <pc:spChg chg="add">
          <ac:chgData name="Prieto Villar, José M." userId="79c44207-68a7-42d5-abf4-08866532a717" providerId="ADAL" clId="{18C5CB15-5DFF-4096-8F22-474393657E20}" dt="2021-03-17T21:29:58.457" v="155" actId="26606"/>
          <ac:spMkLst>
            <pc:docMk/>
            <pc:sldMk cId="932379648" sldId="369"/>
            <ac:spMk id="48" creationId="{362D44EE-C852-4460-B8B5-C4F2BC20510C}"/>
          </ac:spMkLst>
        </pc:spChg>
        <pc:spChg chg="add">
          <ac:chgData name="Prieto Villar, José M." userId="79c44207-68a7-42d5-abf4-08866532a717" providerId="ADAL" clId="{18C5CB15-5DFF-4096-8F22-474393657E20}" dt="2021-03-17T21:29:58.457" v="155" actId="26606"/>
          <ac:spMkLst>
            <pc:docMk/>
            <pc:sldMk cId="932379648" sldId="369"/>
            <ac:spMk id="49" creationId="{658970D8-8D1D-4B5C-894B-E871CC86543D}"/>
          </ac:spMkLst>
        </pc:spChg>
        <pc:spChg chg="add">
          <ac:chgData name="Prieto Villar, José M." userId="79c44207-68a7-42d5-abf4-08866532a717" providerId="ADAL" clId="{18C5CB15-5DFF-4096-8F22-474393657E20}" dt="2021-03-17T21:29:58.457" v="155" actId="26606"/>
          <ac:spMkLst>
            <pc:docMk/>
            <pc:sldMk cId="932379648" sldId="369"/>
            <ac:spMk id="50" creationId="{F227E5B6-9132-43CA-B503-37A18562ADF2}"/>
          </ac:spMkLst>
        </pc:spChg>
        <pc:spChg chg="add">
          <ac:chgData name="Prieto Villar, José M." userId="79c44207-68a7-42d5-abf4-08866532a717" providerId="ADAL" clId="{18C5CB15-5DFF-4096-8F22-474393657E20}" dt="2021-03-17T21:29:58.457" v="155" actId="26606"/>
          <ac:spMkLst>
            <pc:docMk/>
            <pc:sldMk cId="932379648" sldId="369"/>
            <ac:spMk id="51" creationId="{03C2051E-A88D-48E5-BACF-AAED17892722}"/>
          </ac:spMkLst>
        </pc:spChg>
        <pc:spChg chg="add">
          <ac:chgData name="Prieto Villar, José M." userId="79c44207-68a7-42d5-abf4-08866532a717" providerId="ADAL" clId="{18C5CB15-5DFF-4096-8F22-474393657E20}" dt="2021-03-17T21:29:58.457" v="155" actId="26606"/>
          <ac:spMkLst>
            <pc:docMk/>
            <pc:sldMk cId="932379648" sldId="369"/>
            <ac:spMk id="52" creationId="{7821A508-2985-4905-874A-527429BAABFA}"/>
          </ac:spMkLst>
        </pc:spChg>
        <pc:spChg chg="add">
          <ac:chgData name="Prieto Villar, José M." userId="79c44207-68a7-42d5-abf4-08866532a717" providerId="ADAL" clId="{18C5CB15-5DFF-4096-8F22-474393657E20}" dt="2021-03-17T21:29:58.457" v="155" actId="26606"/>
          <ac:spMkLst>
            <pc:docMk/>
            <pc:sldMk cId="932379648" sldId="369"/>
            <ac:spMk id="53" creationId="{D2929CB1-0E3C-4B2D-ADC5-0154FB33BA44}"/>
          </ac:spMkLst>
        </pc:spChg>
        <pc:spChg chg="add">
          <ac:chgData name="Prieto Villar, José M." userId="79c44207-68a7-42d5-abf4-08866532a717" providerId="ADAL" clId="{18C5CB15-5DFF-4096-8F22-474393657E20}" dt="2021-03-17T21:29:58.457" v="155" actId="26606"/>
          <ac:spMkLst>
            <pc:docMk/>
            <pc:sldMk cId="932379648" sldId="369"/>
            <ac:spMk id="54" creationId="{5F2F0C84-BE8C-4DC2-A6D3-30349A801D5C}"/>
          </ac:spMkLst>
        </pc:spChg>
        <pc:picChg chg="add mod ord">
          <ac:chgData name="Prieto Villar, José M." userId="79c44207-68a7-42d5-abf4-08866532a717" providerId="ADAL" clId="{18C5CB15-5DFF-4096-8F22-474393657E20}" dt="2021-03-17T21:30:28.126" v="168" actId="1076"/>
          <ac:picMkLst>
            <pc:docMk/>
            <pc:sldMk cId="932379648" sldId="369"/>
            <ac:picMk id="8" creationId="{FFE90AA8-AEF3-4342-A4DD-60B0F7773D11}"/>
          </ac:picMkLst>
        </pc:picChg>
        <pc:picChg chg="add del">
          <ac:chgData name="Prieto Villar, José M." userId="79c44207-68a7-42d5-abf4-08866532a717" providerId="ADAL" clId="{18C5CB15-5DFF-4096-8F22-474393657E20}" dt="2021-03-17T21:28:38.264" v="134" actId="26606"/>
          <ac:picMkLst>
            <pc:docMk/>
            <pc:sldMk cId="932379648" sldId="369"/>
            <ac:picMk id="15" creationId="{75554383-98AF-4A47-BB65-705FAAA4BE6A}"/>
          </ac:picMkLst>
        </pc:picChg>
        <pc:picChg chg="add del">
          <ac:chgData name="Prieto Villar, José M." userId="79c44207-68a7-42d5-abf4-08866532a717" providerId="ADAL" clId="{18C5CB15-5DFF-4096-8F22-474393657E20}" dt="2021-03-17T21:29:44.759" v="148" actId="26606"/>
          <ac:picMkLst>
            <pc:docMk/>
            <pc:sldMk cId="932379648" sldId="369"/>
            <ac:picMk id="36" creationId="{7CBAE1BD-B8E4-4029-8AA2-C77E4FED9864}"/>
          </ac:picMkLst>
        </pc:picChg>
        <pc:picChg chg="add del">
          <ac:chgData name="Prieto Villar, José M." userId="79c44207-68a7-42d5-abf4-08866532a717" providerId="ADAL" clId="{18C5CB15-5DFF-4096-8F22-474393657E20}" dt="2021-03-17T21:29:50.681" v="152" actId="26606"/>
          <ac:picMkLst>
            <pc:docMk/>
            <pc:sldMk cId="932379648" sldId="369"/>
            <ac:picMk id="43" creationId="{7CBAE1BD-B8E4-4029-8AA2-C77E4FED9864}"/>
          </ac:picMkLst>
        </pc:picChg>
        <pc:cxnChg chg="add del">
          <ac:chgData name="Prieto Villar, José M." userId="79c44207-68a7-42d5-abf4-08866532a717" providerId="ADAL" clId="{18C5CB15-5DFF-4096-8F22-474393657E20}" dt="2021-03-17T21:28:41.534" v="138" actId="26606"/>
          <ac:cxnSpMkLst>
            <pc:docMk/>
            <pc:sldMk cId="932379648" sldId="369"/>
            <ac:cxnSpMk id="22" creationId="{22F6364A-B358-4BEE-B158-0734D2C938D4}"/>
          </ac:cxnSpMkLst>
        </pc:cxnChg>
      </pc:sldChg>
      <pc:sldChg chg="addSp delSp modSp add">
        <pc:chgData name="Prieto Villar, José M." userId="79c44207-68a7-42d5-abf4-08866532a717" providerId="ADAL" clId="{18C5CB15-5DFF-4096-8F22-474393657E20}" dt="2021-03-17T21:32:55.462" v="205"/>
        <pc:sldMkLst>
          <pc:docMk/>
          <pc:sldMk cId="262435391" sldId="370"/>
        </pc:sldMkLst>
        <pc:spChg chg="del">
          <ac:chgData name="Prieto Villar, José M." userId="79c44207-68a7-42d5-abf4-08866532a717" providerId="ADAL" clId="{18C5CB15-5DFF-4096-8F22-474393657E20}" dt="2021-03-17T21:31:55.783" v="193" actId="478"/>
          <ac:spMkLst>
            <pc:docMk/>
            <pc:sldMk cId="262435391" sldId="370"/>
            <ac:spMk id="5" creationId="{6407C8F6-9D1C-4419-836B-958CF0B5455E}"/>
          </ac:spMkLst>
        </pc:spChg>
        <pc:spChg chg="add mod">
          <ac:chgData name="Prieto Villar, José M." userId="79c44207-68a7-42d5-abf4-08866532a717" providerId="ADAL" clId="{18C5CB15-5DFF-4096-8F22-474393657E20}" dt="2021-03-17T21:32:10.948" v="198" actId="14100"/>
          <ac:spMkLst>
            <pc:docMk/>
            <pc:sldMk cId="262435391" sldId="370"/>
            <ac:spMk id="7" creationId="{C31E4965-99A3-46E8-8A43-3D584C44C47E}"/>
          </ac:spMkLst>
        </pc:spChg>
        <pc:spChg chg="add mod">
          <ac:chgData name="Prieto Villar, José M." userId="79c44207-68a7-42d5-abf4-08866532a717" providerId="ADAL" clId="{18C5CB15-5DFF-4096-8F22-474393657E20}" dt="2021-03-17T21:32:15.418" v="199" actId="1076"/>
          <ac:spMkLst>
            <pc:docMk/>
            <pc:sldMk cId="262435391" sldId="370"/>
            <ac:spMk id="9" creationId="{9926B635-DDA9-427D-AB62-87A1E10C819C}"/>
          </ac:spMkLst>
        </pc:spChg>
        <pc:spChg chg="add mod">
          <ac:chgData name="Prieto Villar, José M." userId="79c44207-68a7-42d5-abf4-08866532a717" providerId="ADAL" clId="{18C5CB15-5DFF-4096-8F22-474393657E20}" dt="2021-03-17T21:32:22.827" v="201" actId="14100"/>
          <ac:spMkLst>
            <pc:docMk/>
            <pc:sldMk cId="262435391" sldId="370"/>
            <ac:spMk id="10" creationId="{A9F08F65-2569-454D-BD89-38F08486B162}"/>
          </ac:spMkLst>
        </pc:spChg>
        <pc:spChg chg="add mod">
          <ac:chgData name="Prieto Villar, José M." userId="79c44207-68a7-42d5-abf4-08866532a717" providerId="ADAL" clId="{18C5CB15-5DFF-4096-8F22-474393657E20}" dt="2021-03-17T21:32:29.299" v="203" actId="1076"/>
          <ac:spMkLst>
            <pc:docMk/>
            <pc:sldMk cId="262435391" sldId="370"/>
            <ac:spMk id="11" creationId="{BBEAC022-4317-4025-85B9-C764259EDF21}"/>
          </ac:spMkLst>
        </pc:spChg>
        <pc:spChg chg="add del mod">
          <ac:chgData name="Prieto Villar, José M." userId="79c44207-68a7-42d5-abf4-08866532a717" providerId="ADAL" clId="{18C5CB15-5DFF-4096-8F22-474393657E20}" dt="2021-03-17T21:32:55.462" v="205"/>
          <ac:spMkLst>
            <pc:docMk/>
            <pc:sldMk cId="262435391" sldId="370"/>
            <ac:spMk id="12" creationId="{4A1622AA-F94E-412A-801E-A03FC1367EB9}"/>
          </ac:spMkLst>
        </pc:spChg>
        <pc:spChg chg="add del mod">
          <ac:chgData name="Prieto Villar, José M." userId="79c44207-68a7-42d5-abf4-08866532a717" providerId="ADAL" clId="{18C5CB15-5DFF-4096-8F22-474393657E20}" dt="2021-03-17T21:32:55.462" v="205"/>
          <ac:spMkLst>
            <pc:docMk/>
            <pc:sldMk cId="262435391" sldId="370"/>
            <ac:spMk id="13" creationId="{00E7FBD7-61C4-4B89-9832-F36BAE071422}"/>
          </ac:spMkLst>
        </pc:spChg>
        <pc:spChg chg="add del mod">
          <ac:chgData name="Prieto Villar, José M." userId="79c44207-68a7-42d5-abf4-08866532a717" providerId="ADAL" clId="{18C5CB15-5DFF-4096-8F22-474393657E20}" dt="2021-03-17T21:32:55.462" v="205"/>
          <ac:spMkLst>
            <pc:docMk/>
            <pc:sldMk cId="262435391" sldId="370"/>
            <ac:spMk id="14" creationId="{0525DCB4-6BDC-44E3-AF60-31EADBBDDB18}"/>
          </ac:spMkLst>
        </pc:spChg>
        <pc:spChg chg="add del mod">
          <ac:chgData name="Prieto Villar, José M." userId="79c44207-68a7-42d5-abf4-08866532a717" providerId="ADAL" clId="{18C5CB15-5DFF-4096-8F22-474393657E20}" dt="2021-03-17T21:32:55.462" v="205"/>
          <ac:spMkLst>
            <pc:docMk/>
            <pc:sldMk cId="262435391" sldId="370"/>
            <ac:spMk id="15" creationId="{9D8AE09E-A670-40D5-9C04-3CAC22F582EE}"/>
          </ac:spMkLst>
        </pc:spChg>
        <pc:picChg chg="del">
          <ac:chgData name="Prieto Villar, José M." userId="79c44207-68a7-42d5-abf4-08866532a717" providerId="ADAL" clId="{18C5CB15-5DFF-4096-8F22-474393657E20}" dt="2021-03-17T21:31:55.783" v="193" actId="478"/>
          <ac:picMkLst>
            <pc:docMk/>
            <pc:sldMk cId="262435391" sldId="370"/>
            <ac:picMk id="8" creationId="{A06B3DA9-8168-4800-BFEB-FA60A7E8864C}"/>
          </ac:picMkLst>
        </pc:picChg>
      </pc:sldChg>
      <pc:sldChg chg="addSp delSp modSp add mod">
        <pc:chgData name="Prieto Villar, José M." userId="79c44207-68a7-42d5-abf4-08866532a717" providerId="ADAL" clId="{18C5CB15-5DFF-4096-8F22-474393657E20}" dt="2021-03-17T21:34:39.678" v="234" actId="1076"/>
        <pc:sldMkLst>
          <pc:docMk/>
          <pc:sldMk cId="3268517710" sldId="371"/>
        </pc:sldMkLst>
        <pc:spChg chg="del">
          <ac:chgData name="Prieto Villar, José M." userId="79c44207-68a7-42d5-abf4-08866532a717" providerId="ADAL" clId="{18C5CB15-5DFF-4096-8F22-474393657E20}" dt="2021-03-17T21:32:59.848" v="207" actId="478"/>
          <ac:spMkLst>
            <pc:docMk/>
            <pc:sldMk cId="3268517710" sldId="371"/>
            <ac:spMk id="7" creationId="{C31E4965-99A3-46E8-8A43-3D584C44C47E}"/>
          </ac:spMkLst>
        </pc:spChg>
        <pc:spChg chg="add mod">
          <ac:chgData name="Prieto Villar, José M." userId="79c44207-68a7-42d5-abf4-08866532a717" providerId="ADAL" clId="{18C5CB15-5DFF-4096-8F22-474393657E20}" dt="2021-03-17T21:34:37.660" v="233" actId="1076"/>
          <ac:spMkLst>
            <pc:docMk/>
            <pc:sldMk cId="3268517710" sldId="371"/>
            <ac:spMk id="8" creationId="{114CA69D-C07D-4B70-B12E-201F9F83EE4C}"/>
          </ac:spMkLst>
        </pc:spChg>
        <pc:spChg chg="del">
          <ac:chgData name="Prieto Villar, José M." userId="79c44207-68a7-42d5-abf4-08866532a717" providerId="ADAL" clId="{18C5CB15-5DFF-4096-8F22-474393657E20}" dt="2021-03-17T21:32:59.848" v="207" actId="478"/>
          <ac:spMkLst>
            <pc:docMk/>
            <pc:sldMk cId="3268517710" sldId="371"/>
            <ac:spMk id="9" creationId="{9926B635-DDA9-427D-AB62-87A1E10C819C}"/>
          </ac:spMkLst>
        </pc:spChg>
        <pc:spChg chg="del">
          <ac:chgData name="Prieto Villar, José M." userId="79c44207-68a7-42d5-abf4-08866532a717" providerId="ADAL" clId="{18C5CB15-5DFF-4096-8F22-474393657E20}" dt="2021-03-17T21:32:59.848" v="207" actId="478"/>
          <ac:spMkLst>
            <pc:docMk/>
            <pc:sldMk cId="3268517710" sldId="371"/>
            <ac:spMk id="10" creationId="{A9F08F65-2569-454D-BD89-38F08486B162}"/>
          </ac:spMkLst>
        </pc:spChg>
        <pc:spChg chg="del">
          <ac:chgData name="Prieto Villar, José M." userId="79c44207-68a7-42d5-abf4-08866532a717" providerId="ADAL" clId="{18C5CB15-5DFF-4096-8F22-474393657E20}" dt="2021-03-17T21:32:59.848" v="207" actId="478"/>
          <ac:spMkLst>
            <pc:docMk/>
            <pc:sldMk cId="3268517710" sldId="371"/>
            <ac:spMk id="11" creationId="{BBEAC022-4317-4025-85B9-C764259EDF21}"/>
          </ac:spMkLst>
        </pc:spChg>
        <pc:spChg chg="add mod">
          <ac:chgData name="Prieto Villar, José M." userId="79c44207-68a7-42d5-abf4-08866532a717" providerId="ADAL" clId="{18C5CB15-5DFF-4096-8F22-474393657E20}" dt="2021-03-17T21:34:39.678" v="234" actId="1076"/>
          <ac:spMkLst>
            <pc:docMk/>
            <pc:sldMk cId="3268517710" sldId="371"/>
            <ac:spMk id="12" creationId="{276030E6-8EB8-4E16-9DF3-645ABFCA8ED8}"/>
          </ac:spMkLst>
        </pc:spChg>
        <pc:spChg chg="add del mod">
          <ac:chgData name="Prieto Villar, José M." userId="79c44207-68a7-42d5-abf4-08866532a717" providerId="ADAL" clId="{18C5CB15-5DFF-4096-8F22-474393657E20}" dt="2021-03-17T21:34:34.432" v="232" actId="478"/>
          <ac:spMkLst>
            <pc:docMk/>
            <pc:sldMk cId="3268517710" sldId="371"/>
            <ac:spMk id="13" creationId="{4EE02401-2F9C-4647-A4B9-226E5C74E4F6}"/>
          </ac:spMkLst>
        </pc:spChg>
        <pc:spChg chg="add mod">
          <ac:chgData name="Prieto Villar, José M." userId="79c44207-68a7-42d5-abf4-08866532a717" providerId="ADAL" clId="{18C5CB15-5DFF-4096-8F22-474393657E20}" dt="2021-03-17T21:34:37.660" v="233" actId="1076"/>
          <ac:spMkLst>
            <pc:docMk/>
            <pc:sldMk cId="3268517710" sldId="371"/>
            <ac:spMk id="14" creationId="{8959289F-1A57-454D-A83C-B40B05B77617}"/>
          </ac:spMkLst>
        </pc:spChg>
      </pc:sldChg>
      <pc:sldChg chg="addSp delSp modSp add">
        <pc:chgData name="Prieto Villar, José M." userId="79c44207-68a7-42d5-abf4-08866532a717" providerId="ADAL" clId="{18C5CB15-5DFF-4096-8F22-474393657E20}" dt="2021-03-17T21:36:33.136" v="248" actId="1076"/>
        <pc:sldMkLst>
          <pc:docMk/>
          <pc:sldMk cId="3213457998" sldId="372"/>
        </pc:sldMkLst>
        <pc:spChg chg="add mod">
          <ac:chgData name="Prieto Villar, José M." userId="79c44207-68a7-42d5-abf4-08866532a717" providerId="ADAL" clId="{18C5CB15-5DFF-4096-8F22-474393657E20}" dt="2021-03-17T21:35:50.494" v="241" actId="1076"/>
          <ac:spMkLst>
            <pc:docMk/>
            <pc:sldMk cId="3213457998" sldId="372"/>
            <ac:spMk id="7" creationId="{A5CC83D2-634F-41B2-8C68-C3FBC775516A}"/>
          </ac:spMkLst>
        </pc:spChg>
        <pc:spChg chg="del">
          <ac:chgData name="Prieto Villar, José M." userId="79c44207-68a7-42d5-abf4-08866532a717" providerId="ADAL" clId="{18C5CB15-5DFF-4096-8F22-474393657E20}" dt="2021-03-17T21:35:36.174" v="236" actId="478"/>
          <ac:spMkLst>
            <pc:docMk/>
            <pc:sldMk cId="3213457998" sldId="372"/>
            <ac:spMk id="8" creationId="{114CA69D-C07D-4B70-B12E-201F9F83EE4C}"/>
          </ac:spMkLst>
        </pc:spChg>
        <pc:spChg chg="add mod">
          <ac:chgData name="Prieto Villar, José M." userId="79c44207-68a7-42d5-abf4-08866532a717" providerId="ADAL" clId="{18C5CB15-5DFF-4096-8F22-474393657E20}" dt="2021-03-17T21:35:56.204" v="242" actId="1076"/>
          <ac:spMkLst>
            <pc:docMk/>
            <pc:sldMk cId="3213457998" sldId="372"/>
            <ac:spMk id="9" creationId="{4C2399A5-9FD6-4EC6-B72A-F58D1CD6D6CF}"/>
          </ac:spMkLst>
        </pc:spChg>
        <pc:spChg chg="add mod">
          <ac:chgData name="Prieto Villar, José M." userId="79c44207-68a7-42d5-abf4-08866532a717" providerId="ADAL" clId="{18C5CB15-5DFF-4096-8F22-474393657E20}" dt="2021-03-17T21:36:01.404" v="244" actId="14100"/>
          <ac:spMkLst>
            <pc:docMk/>
            <pc:sldMk cId="3213457998" sldId="372"/>
            <ac:spMk id="10" creationId="{B5666F67-3DF8-4288-B84C-CE6A6E688245}"/>
          </ac:spMkLst>
        </pc:spChg>
        <pc:spChg chg="add mod">
          <ac:chgData name="Prieto Villar, José M." userId="79c44207-68a7-42d5-abf4-08866532a717" providerId="ADAL" clId="{18C5CB15-5DFF-4096-8F22-474393657E20}" dt="2021-03-17T21:36:33.136" v="248" actId="1076"/>
          <ac:spMkLst>
            <pc:docMk/>
            <pc:sldMk cId="3213457998" sldId="372"/>
            <ac:spMk id="11" creationId="{6AF7F513-0558-4B7D-B2EE-62DE4CE6FFEB}"/>
          </ac:spMkLst>
        </pc:spChg>
        <pc:spChg chg="del">
          <ac:chgData name="Prieto Villar, José M." userId="79c44207-68a7-42d5-abf4-08866532a717" providerId="ADAL" clId="{18C5CB15-5DFF-4096-8F22-474393657E20}" dt="2021-03-17T21:35:36.174" v="236" actId="478"/>
          <ac:spMkLst>
            <pc:docMk/>
            <pc:sldMk cId="3213457998" sldId="372"/>
            <ac:spMk id="12" creationId="{276030E6-8EB8-4E16-9DF3-645ABFCA8ED8}"/>
          </ac:spMkLst>
        </pc:spChg>
        <pc:spChg chg="add del mod">
          <ac:chgData name="Prieto Villar, José M." userId="79c44207-68a7-42d5-abf4-08866532a717" providerId="ADAL" clId="{18C5CB15-5DFF-4096-8F22-474393657E20}" dt="2021-03-17T21:36:27.335" v="246" actId="478"/>
          <ac:spMkLst>
            <pc:docMk/>
            <pc:sldMk cId="3213457998" sldId="372"/>
            <ac:spMk id="13" creationId="{C397881A-9A66-4077-961E-65DA3FD83058}"/>
          </ac:spMkLst>
        </pc:spChg>
        <pc:spChg chg="del">
          <ac:chgData name="Prieto Villar, José M." userId="79c44207-68a7-42d5-abf4-08866532a717" providerId="ADAL" clId="{18C5CB15-5DFF-4096-8F22-474393657E20}" dt="2021-03-17T21:35:36.174" v="236" actId="478"/>
          <ac:spMkLst>
            <pc:docMk/>
            <pc:sldMk cId="3213457998" sldId="372"/>
            <ac:spMk id="14" creationId="{8959289F-1A57-454D-A83C-B40B05B77617}"/>
          </ac:spMkLst>
        </pc:spChg>
      </pc:sldChg>
      <pc:sldChg chg="addSp delSp modSp add mod setBg setClrOvrMap">
        <pc:chgData name="Prieto Villar, José M." userId="79c44207-68a7-42d5-abf4-08866532a717" providerId="ADAL" clId="{18C5CB15-5DFF-4096-8F22-474393657E20}" dt="2021-03-17T21:37:03.312" v="264" actId="26606"/>
        <pc:sldMkLst>
          <pc:docMk/>
          <pc:sldMk cId="3118497574" sldId="373"/>
        </pc:sldMkLst>
        <pc:spChg chg="mod ord">
          <ac:chgData name="Prieto Villar, José M." userId="79c44207-68a7-42d5-abf4-08866532a717" providerId="ADAL" clId="{18C5CB15-5DFF-4096-8F22-474393657E20}" dt="2021-03-17T21:37:03.312" v="264" actId="26606"/>
          <ac:spMkLst>
            <pc:docMk/>
            <pc:sldMk cId="3118497574" sldId="373"/>
            <ac:spMk id="6" creationId="{A62DADB5-1A7C-2840-8715-E242D56D7C3C}"/>
          </ac:spMkLst>
        </pc:spChg>
        <pc:spChg chg="del">
          <ac:chgData name="Prieto Villar, José M." userId="79c44207-68a7-42d5-abf4-08866532a717" providerId="ADAL" clId="{18C5CB15-5DFF-4096-8F22-474393657E20}" dt="2021-03-17T21:36:51.990" v="250" actId="478"/>
          <ac:spMkLst>
            <pc:docMk/>
            <pc:sldMk cId="3118497574" sldId="373"/>
            <ac:spMk id="7" creationId="{A5CC83D2-634F-41B2-8C68-C3FBC775516A}"/>
          </ac:spMkLst>
        </pc:spChg>
        <pc:spChg chg="del">
          <ac:chgData name="Prieto Villar, José M." userId="79c44207-68a7-42d5-abf4-08866532a717" providerId="ADAL" clId="{18C5CB15-5DFF-4096-8F22-474393657E20}" dt="2021-03-17T21:36:51.990" v="250" actId="478"/>
          <ac:spMkLst>
            <pc:docMk/>
            <pc:sldMk cId="3118497574" sldId="373"/>
            <ac:spMk id="9" creationId="{4C2399A5-9FD6-4EC6-B72A-F58D1CD6D6CF}"/>
          </ac:spMkLst>
        </pc:spChg>
        <pc:spChg chg="del">
          <ac:chgData name="Prieto Villar, José M." userId="79c44207-68a7-42d5-abf4-08866532a717" providerId="ADAL" clId="{18C5CB15-5DFF-4096-8F22-474393657E20}" dt="2021-03-17T21:36:51.990" v="250" actId="478"/>
          <ac:spMkLst>
            <pc:docMk/>
            <pc:sldMk cId="3118497574" sldId="373"/>
            <ac:spMk id="10" creationId="{B5666F67-3DF8-4288-B84C-CE6A6E688245}"/>
          </ac:spMkLst>
        </pc:spChg>
        <pc:spChg chg="del">
          <ac:chgData name="Prieto Villar, José M." userId="79c44207-68a7-42d5-abf4-08866532a717" providerId="ADAL" clId="{18C5CB15-5DFF-4096-8F22-474393657E20}" dt="2021-03-17T21:36:51.990" v="250" actId="478"/>
          <ac:spMkLst>
            <pc:docMk/>
            <pc:sldMk cId="3118497574" sldId="373"/>
            <ac:spMk id="11" creationId="{6AF7F513-0558-4B7D-B2EE-62DE4CE6FFEB}"/>
          </ac:spMkLst>
        </pc:spChg>
        <pc:spChg chg="add">
          <ac:chgData name="Prieto Villar, José M." userId="79c44207-68a7-42d5-abf4-08866532a717" providerId="ADAL" clId="{18C5CB15-5DFF-4096-8F22-474393657E20}" dt="2021-03-17T21:37:03.312" v="264" actId="26606"/>
          <ac:spMkLst>
            <pc:docMk/>
            <pc:sldMk cId="3118497574" sldId="373"/>
            <ac:spMk id="13" creationId="{0671A8AE-40A1-4631-A6B8-581AFF065482}"/>
          </ac:spMkLst>
        </pc:spChg>
        <pc:spChg chg="add">
          <ac:chgData name="Prieto Villar, José M." userId="79c44207-68a7-42d5-abf4-08866532a717" providerId="ADAL" clId="{18C5CB15-5DFF-4096-8F22-474393657E20}" dt="2021-03-17T21:37:03.312" v="264" actId="26606"/>
          <ac:spMkLst>
            <pc:docMk/>
            <pc:sldMk cId="3118497574" sldId="373"/>
            <ac:spMk id="15" creationId="{AB58EF07-17C2-48CF-ABB0-EEF1F17CB8F0}"/>
          </ac:spMkLst>
        </pc:spChg>
        <pc:spChg chg="add">
          <ac:chgData name="Prieto Villar, José M." userId="79c44207-68a7-42d5-abf4-08866532a717" providerId="ADAL" clId="{18C5CB15-5DFF-4096-8F22-474393657E20}" dt="2021-03-17T21:37:03.312" v="264" actId="26606"/>
          <ac:spMkLst>
            <pc:docMk/>
            <pc:sldMk cId="3118497574" sldId="373"/>
            <ac:spMk id="17" creationId="{AF2F604E-43BE-4DC3-B983-E071523364F8}"/>
          </ac:spMkLst>
        </pc:spChg>
        <pc:spChg chg="add">
          <ac:chgData name="Prieto Villar, José M." userId="79c44207-68a7-42d5-abf4-08866532a717" providerId="ADAL" clId="{18C5CB15-5DFF-4096-8F22-474393657E20}" dt="2021-03-17T21:37:03.312" v="264" actId="26606"/>
          <ac:spMkLst>
            <pc:docMk/>
            <pc:sldMk cId="3118497574" sldId="373"/>
            <ac:spMk id="19" creationId="{08C9B587-E65E-4B52-B37C-ABEBB6E87928}"/>
          </ac:spMkLst>
        </pc:spChg>
        <pc:picChg chg="add mod">
          <ac:chgData name="Prieto Villar, José M." userId="79c44207-68a7-42d5-abf4-08866532a717" providerId="ADAL" clId="{18C5CB15-5DFF-4096-8F22-474393657E20}" dt="2021-03-17T21:37:03.312" v="264" actId="26606"/>
          <ac:picMkLst>
            <pc:docMk/>
            <pc:sldMk cId="3118497574" sldId="373"/>
            <ac:picMk id="8" creationId="{CD9D5ACA-A3A4-4659-BFF9-EE74BFCA0AF3}"/>
          </ac:picMkLst>
        </pc:picChg>
      </pc:sldChg>
      <pc:sldChg chg="addSp delSp modSp add mod setBg">
        <pc:chgData name="Prieto Villar, José M." userId="79c44207-68a7-42d5-abf4-08866532a717" providerId="ADAL" clId="{18C5CB15-5DFF-4096-8F22-474393657E20}" dt="2021-03-17T21:39:59.526" v="335" actId="1076"/>
        <pc:sldMkLst>
          <pc:docMk/>
          <pc:sldMk cId="2851040554" sldId="374"/>
        </pc:sldMkLst>
        <pc:spChg chg="add del mod">
          <ac:chgData name="Prieto Villar, José M." userId="79c44207-68a7-42d5-abf4-08866532a717" providerId="ADAL" clId="{18C5CB15-5DFF-4096-8F22-474393657E20}" dt="2021-03-17T21:39:56.511" v="334" actId="14100"/>
          <ac:spMkLst>
            <pc:docMk/>
            <pc:sldMk cId="2851040554" sldId="374"/>
            <ac:spMk id="4" creationId="{9EF815E8-AFCF-4632-A665-38FFC9A388BF}"/>
          </ac:spMkLst>
        </pc:spChg>
        <pc:spChg chg="mod">
          <ac:chgData name="Prieto Villar, José M." userId="79c44207-68a7-42d5-abf4-08866532a717" providerId="ADAL" clId="{18C5CB15-5DFF-4096-8F22-474393657E20}" dt="2021-03-17T21:39:50.626" v="332" actId="26606"/>
          <ac:spMkLst>
            <pc:docMk/>
            <pc:sldMk cId="2851040554" sldId="374"/>
            <ac:spMk id="6" creationId="{A62DADB5-1A7C-2840-8715-E242D56D7C3C}"/>
          </ac:spMkLst>
        </pc:spChg>
        <pc:spChg chg="del">
          <ac:chgData name="Prieto Villar, José M." userId="79c44207-68a7-42d5-abf4-08866532a717" providerId="ADAL" clId="{18C5CB15-5DFF-4096-8F22-474393657E20}" dt="2021-03-17T21:38:25.299" v="283" actId="478"/>
          <ac:spMkLst>
            <pc:docMk/>
            <pc:sldMk cId="2851040554" sldId="374"/>
            <ac:spMk id="7" creationId="{D40EBDCA-06B8-403F-9038-B10DF820214D}"/>
          </ac:spMkLst>
        </pc:spChg>
        <pc:graphicFrameChg chg="add del">
          <ac:chgData name="Prieto Villar, José M." userId="79c44207-68a7-42d5-abf4-08866532a717" providerId="ADAL" clId="{18C5CB15-5DFF-4096-8F22-474393657E20}" dt="2021-03-17T21:39:37.294" v="330" actId="26606"/>
          <ac:graphicFrameMkLst>
            <pc:docMk/>
            <pc:sldMk cId="2851040554" sldId="374"/>
            <ac:graphicFrameMk id="8" creationId="{FAE145F8-2D21-4E11-8C90-F7E30875815C}"/>
          </ac:graphicFrameMkLst>
        </pc:graphicFrameChg>
        <pc:picChg chg="add mod">
          <ac:chgData name="Prieto Villar, José M." userId="79c44207-68a7-42d5-abf4-08866532a717" providerId="ADAL" clId="{18C5CB15-5DFF-4096-8F22-474393657E20}" dt="2021-03-17T21:39:59.526" v="335" actId="1076"/>
          <ac:picMkLst>
            <pc:docMk/>
            <pc:sldMk cId="2851040554" sldId="374"/>
            <ac:picMk id="5" creationId="{57E330D9-5759-4E90-B485-C7B6B04CE3C8}"/>
          </ac:picMkLst>
        </pc:picChg>
        <pc:cxnChg chg="add del">
          <ac:chgData name="Prieto Villar, José M." userId="79c44207-68a7-42d5-abf4-08866532a717" providerId="ADAL" clId="{18C5CB15-5DFF-4096-8F22-474393657E20}" dt="2021-03-17T21:39:50.626" v="332" actId="26606"/>
          <ac:cxnSpMkLst>
            <pc:docMk/>
            <pc:sldMk cId="2851040554" sldId="374"/>
            <ac:cxnSpMk id="11" creationId="{A7F400EE-A8A5-48AF-B4D6-291B52C6F0B0}"/>
          </ac:cxnSpMkLst>
        </pc:cxnChg>
      </pc:sldChg>
      <pc:sldChg chg="addSp delSp modSp add del mod setBg">
        <pc:chgData name="Prieto Villar, José M." userId="79c44207-68a7-42d5-abf4-08866532a717" providerId="ADAL" clId="{18C5CB15-5DFF-4096-8F22-474393657E20}" dt="2021-03-17T21:50:16.957" v="465" actId="47"/>
        <pc:sldMkLst>
          <pc:docMk/>
          <pc:sldMk cId="185553602" sldId="375"/>
        </pc:sldMkLst>
        <pc:spChg chg="add mod">
          <ac:chgData name="Prieto Villar, José M." userId="79c44207-68a7-42d5-abf4-08866532a717" providerId="ADAL" clId="{18C5CB15-5DFF-4096-8F22-474393657E20}" dt="2021-03-17T21:48:07.692" v="451" actId="123"/>
          <ac:spMkLst>
            <pc:docMk/>
            <pc:sldMk cId="185553602" sldId="375"/>
            <ac:spMk id="4" creationId="{3B2D5AB1-D5CA-41E3-839A-D6F424667368}"/>
          </ac:spMkLst>
        </pc:spChg>
        <pc:spChg chg="add del mod">
          <ac:chgData name="Prieto Villar, José M." userId="79c44207-68a7-42d5-abf4-08866532a717" providerId="ADAL" clId="{18C5CB15-5DFF-4096-8F22-474393657E20}" dt="2021-03-17T21:46:17.359" v="423" actId="478"/>
          <ac:spMkLst>
            <pc:docMk/>
            <pc:sldMk cId="185553602" sldId="375"/>
            <ac:spMk id="5" creationId="{891FA787-A6BF-4E40-9CDA-CCE25020B90F}"/>
          </ac:spMkLst>
        </pc:spChg>
        <pc:spChg chg="mod">
          <ac:chgData name="Prieto Villar, José M." userId="79c44207-68a7-42d5-abf4-08866532a717" providerId="ADAL" clId="{18C5CB15-5DFF-4096-8F22-474393657E20}" dt="2021-03-17T21:47:50.514" v="445" actId="26606"/>
          <ac:spMkLst>
            <pc:docMk/>
            <pc:sldMk cId="185553602" sldId="375"/>
            <ac:spMk id="6" creationId="{A62DADB5-1A7C-2840-8715-E242D56D7C3C}"/>
          </ac:spMkLst>
        </pc:spChg>
        <pc:spChg chg="del">
          <ac:chgData name="Prieto Villar, José M." userId="79c44207-68a7-42d5-abf4-08866532a717" providerId="ADAL" clId="{18C5CB15-5DFF-4096-8F22-474393657E20}" dt="2021-03-17T21:45:57.748" v="418" actId="478"/>
          <ac:spMkLst>
            <pc:docMk/>
            <pc:sldMk cId="185553602" sldId="375"/>
            <ac:spMk id="8" creationId="{0245635A-019C-493C-8159-917373C211B5}"/>
          </ac:spMkLst>
        </pc:spChg>
        <pc:spChg chg="add">
          <ac:chgData name="Prieto Villar, José M." userId="79c44207-68a7-42d5-abf4-08866532a717" providerId="ADAL" clId="{18C5CB15-5DFF-4096-8F22-474393657E20}" dt="2021-03-17T21:47:50.514" v="445" actId="26606"/>
          <ac:spMkLst>
            <pc:docMk/>
            <pc:sldMk cId="185553602" sldId="375"/>
            <ac:spMk id="12" creationId="{201CC55D-ED54-4C5C-95E6-10947BD1103B}"/>
          </ac:spMkLst>
        </pc:spChg>
        <pc:spChg chg="add">
          <ac:chgData name="Prieto Villar, José M." userId="79c44207-68a7-42d5-abf4-08866532a717" providerId="ADAL" clId="{18C5CB15-5DFF-4096-8F22-474393657E20}" dt="2021-03-17T21:47:50.514" v="445" actId="26606"/>
          <ac:spMkLst>
            <pc:docMk/>
            <pc:sldMk cId="185553602" sldId="375"/>
            <ac:spMk id="18" creationId="{3873B707-463F-40B0-8227-E8CC6C67EB25}"/>
          </ac:spMkLst>
        </pc:spChg>
        <pc:spChg chg="add">
          <ac:chgData name="Prieto Villar, José M." userId="79c44207-68a7-42d5-abf4-08866532a717" providerId="ADAL" clId="{18C5CB15-5DFF-4096-8F22-474393657E20}" dt="2021-03-17T21:47:50.514" v="445" actId="26606"/>
          <ac:spMkLst>
            <pc:docMk/>
            <pc:sldMk cId="185553602" sldId="375"/>
            <ac:spMk id="20" creationId="{C13237C8-E62C-4F0D-A318-BD6FB6C2D138}"/>
          </ac:spMkLst>
        </pc:spChg>
        <pc:spChg chg="add">
          <ac:chgData name="Prieto Villar, José M." userId="79c44207-68a7-42d5-abf4-08866532a717" providerId="ADAL" clId="{18C5CB15-5DFF-4096-8F22-474393657E20}" dt="2021-03-17T21:47:50.514" v="445" actId="26606"/>
          <ac:spMkLst>
            <pc:docMk/>
            <pc:sldMk cId="185553602" sldId="375"/>
            <ac:spMk id="22" creationId="{19C9EAEA-39D0-4B0E-A0EB-51E7B26740B1}"/>
          </ac:spMkLst>
        </pc:spChg>
        <pc:grpChg chg="add">
          <ac:chgData name="Prieto Villar, José M." userId="79c44207-68a7-42d5-abf4-08866532a717" providerId="ADAL" clId="{18C5CB15-5DFF-4096-8F22-474393657E20}" dt="2021-03-17T21:47:50.514" v="445" actId="26606"/>
          <ac:grpSpMkLst>
            <pc:docMk/>
            <pc:sldMk cId="185553602" sldId="375"/>
            <ac:grpSpMk id="14" creationId="{1DE889C7-FAD6-4397-98E2-05D503484459}"/>
          </ac:grpSpMkLst>
        </pc:grpChg>
        <pc:picChg chg="add mod">
          <ac:chgData name="Prieto Villar, José M." userId="79c44207-68a7-42d5-abf4-08866532a717" providerId="ADAL" clId="{18C5CB15-5DFF-4096-8F22-474393657E20}" dt="2021-03-17T21:48:23.656" v="453" actId="1076"/>
          <ac:picMkLst>
            <pc:docMk/>
            <pc:sldMk cId="185553602" sldId="375"/>
            <ac:picMk id="7" creationId="{7F3EEFBD-D751-4B1B-A565-D161CF5308E5}"/>
          </ac:picMkLst>
        </pc:picChg>
      </pc:sldChg>
      <pc:sldChg chg="addSp modSp add mod setBg">
        <pc:chgData name="Prieto Villar, José M." userId="79c44207-68a7-42d5-abf4-08866532a717" providerId="ADAL" clId="{18C5CB15-5DFF-4096-8F22-474393657E20}" dt="2021-03-23T11:43:40.014" v="478" actId="20577"/>
        <pc:sldMkLst>
          <pc:docMk/>
          <pc:sldMk cId="3501265245" sldId="376"/>
        </pc:sldMkLst>
        <pc:spChg chg="mod">
          <ac:chgData name="Prieto Villar, José M." userId="79c44207-68a7-42d5-abf4-08866532a717" providerId="ADAL" clId="{18C5CB15-5DFF-4096-8F22-474393657E20}" dt="2021-03-17T21:49:45.916" v="458" actId="26606"/>
          <ac:spMkLst>
            <pc:docMk/>
            <pc:sldMk cId="3501265245" sldId="376"/>
            <ac:spMk id="6" creationId="{A62DADB5-1A7C-2840-8715-E242D56D7C3C}"/>
          </ac:spMkLst>
        </pc:spChg>
        <pc:spChg chg="mod ord">
          <ac:chgData name="Prieto Villar, José M." userId="79c44207-68a7-42d5-abf4-08866532a717" providerId="ADAL" clId="{18C5CB15-5DFF-4096-8F22-474393657E20}" dt="2021-03-23T11:43:40.014" v="478" actId="20577"/>
          <ac:spMkLst>
            <pc:docMk/>
            <pc:sldMk cId="3501265245" sldId="376"/>
            <ac:spMk id="8" creationId="{0245635A-019C-493C-8159-917373C211B5}"/>
          </ac:spMkLst>
        </pc:spChg>
        <pc:spChg chg="add">
          <ac:chgData name="Prieto Villar, José M." userId="79c44207-68a7-42d5-abf4-08866532a717" providerId="ADAL" clId="{18C5CB15-5DFF-4096-8F22-474393657E20}" dt="2021-03-17T21:49:45.916" v="458" actId="26606"/>
          <ac:spMkLst>
            <pc:docMk/>
            <pc:sldMk cId="3501265245" sldId="376"/>
            <ac:spMk id="13" creationId="{F56F5174-31D9-4DBB-AAB7-A1FD7BDB1352}"/>
          </ac:spMkLst>
        </pc:spChg>
        <pc:spChg chg="add">
          <ac:chgData name="Prieto Villar, José M." userId="79c44207-68a7-42d5-abf4-08866532a717" providerId="ADAL" clId="{18C5CB15-5DFF-4096-8F22-474393657E20}" dt="2021-03-17T21:49:45.916" v="458" actId="26606"/>
          <ac:spMkLst>
            <pc:docMk/>
            <pc:sldMk cId="3501265245" sldId="376"/>
            <ac:spMk id="17" creationId="{F9A95BEE-6BB1-4A28-A8E6-A34B2E42EF87}"/>
          </ac:spMkLst>
        </pc:spChg>
        <pc:picChg chg="add mod">
          <ac:chgData name="Prieto Villar, José M." userId="79c44207-68a7-42d5-abf4-08866532a717" providerId="ADAL" clId="{18C5CB15-5DFF-4096-8F22-474393657E20}" dt="2021-03-17T21:49:45.975" v="459" actId="27636"/>
          <ac:picMkLst>
            <pc:docMk/>
            <pc:sldMk cId="3501265245" sldId="376"/>
            <ac:picMk id="4" creationId="{E8C817A3-B83D-42D7-9700-616F788CB54B}"/>
          </ac:picMkLst>
        </pc:picChg>
        <pc:picChg chg="add">
          <ac:chgData name="Prieto Villar, José M." userId="79c44207-68a7-42d5-abf4-08866532a717" providerId="ADAL" clId="{18C5CB15-5DFF-4096-8F22-474393657E20}" dt="2021-03-17T21:49:45.916" v="458" actId="26606"/>
          <ac:picMkLst>
            <pc:docMk/>
            <pc:sldMk cId="3501265245" sldId="376"/>
            <ac:picMk id="15" creationId="{AE113210-7872-481A-ADE6-3A05CCAF5E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3/23/2021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427887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151221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366611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4164739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123496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1439465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7B13834E-8AC2-48C5-8DD7-FE0809585ADD}"/>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9" name="Date Placeholder 10">
            <a:extLst>
              <a:ext uri="{FF2B5EF4-FFF2-40B4-BE49-F238E27FC236}">
                <a16:creationId xmlns:a16="http://schemas.microsoft.com/office/drawing/2014/main" id="{0AA73BB1-B10C-4495-AC10-01FDD5B3AA3D}"/>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9" name="Date Placeholder 10">
            <a:extLst>
              <a:ext uri="{FF2B5EF4-FFF2-40B4-BE49-F238E27FC236}">
                <a16:creationId xmlns:a16="http://schemas.microsoft.com/office/drawing/2014/main" id="{5C26002C-EFAF-4AD3-8B9F-AF1B6FE43BE0}"/>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0" name="Date Placeholder 10">
            <a:extLst>
              <a:ext uri="{FF2B5EF4-FFF2-40B4-BE49-F238E27FC236}">
                <a16:creationId xmlns:a16="http://schemas.microsoft.com/office/drawing/2014/main" id="{5E6E1A55-CB99-4296-81A5-22FD525CB06C}"/>
              </a:ext>
            </a:extLst>
          </p:cNvPr>
          <p:cNvSpPr txBox="1">
            <a:spLocks/>
          </p:cNvSpPr>
          <p:nvPr userDrawn="1"/>
        </p:nvSpPr>
        <p:spPr>
          <a:xfrm>
            <a:off x="381001" y="6231723"/>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1600" dirty="0">
                <a:latin typeface="GT Sectra Fine Bk" panose="00000400000000000000" pitchFamily="50" charset="0"/>
              </a:rPr>
              <a:t>Advanced Technology Center</a:t>
            </a:r>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2" name="Date Placeholder 10">
            <a:extLst>
              <a:ext uri="{FF2B5EF4-FFF2-40B4-BE49-F238E27FC236}">
                <a16:creationId xmlns:a16="http://schemas.microsoft.com/office/drawing/2014/main" id="{B7EAC6CF-541A-4AC8-B6EF-E5C5E712E8FC}"/>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Logo">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B17ED-64D8-481F-BAC9-1A3AAD1DA8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013" t="10633" r="7013" b="25000"/>
          <a:stretch/>
        </p:blipFill>
        <p:spPr>
          <a:xfrm>
            <a:off x="0" y="0"/>
            <a:ext cx="12192000" cy="6845968"/>
          </a:xfrm>
          <a:prstGeom prst="rect">
            <a:avLst/>
          </a:prstGeom>
        </p:spPr>
      </p:pic>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0" name="Date Placeholder 10">
            <a:extLst>
              <a:ext uri="{FF2B5EF4-FFF2-40B4-BE49-F238E27FC236}">
                <a16:creationId xmlns:a16="http://schemas.microsoft.com/office/drawing/2014/main" id="{40C8ED76-C519-4092-835F-CE1D7C72348E}"/>
              </a:ext>
            </a:extLst>
          </p:cNvPr>
          <p:cNvSpPr txBox="1">
            <a:spLocks/>
          </p:cNvSpPr>
          <p:nvPr userDrawn="1"/>
        </p:nvSpPr>
        <p:spPr>
          <a:xfrm>
            <a:off x="8708984"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pic>
        <p:nvPicPr>
          <p:cNvPr id="12" name="Graphic 5">
            <a:extLst>
              <a:ext uri="{FF2B5EF4-FFF2-40B4-BE49-F238E27FC236}">
                <a16:creationId xmlns:a16="http://schemas.microsoft.com/office/drawing/2014/main" id="{EAFDC738-A7B0-4C4C-B6D2-A0ADA48185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Tree>
    <p:extLst>
      <p:ext uri="{BB962C8B-B14F-4D97-AF65-F5344CB8AC3E}">
        <p14:creationId xmlns:p14="http://schemas.microsoft.com/office/powerpoint/2010/main" val="8310054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
        <p:nvSpPr>
          <p:cNvPr id="9" name="Date Placeholder 10">
            <a:extLst>
              <a:ext uri="{FF2B5EF4-FFF2-40B4-BE49-F238E27FC236}">
                <a16:creationId xmlns:a16="http://schemas.microsoft.com/office/drawing/2014/main" id="{515674CC-308E-4268-950B-3DAEC9C1ABAF}"/>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
        <p:nvSpPr>
          <p:cNvPr id="9" name="Date Placeholder 10">
            <a:extLst>
              <a:ext uri="{FF2B5EF4-FFF2-40B4-BE49-F238E27FC236}">
                <a16:creationId xmlns:a16="http://schemas.microsoft.com/office/drawing/2014/main" id="{B4FE2CDA-3E3D-4B4E-9D47-B7ECB330E84D}"/>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2"/>
                </a:solidFill>
              </a:rPr>
              <a:t>Copyright © 2021 Accenture. All rights reserved.</a:t>
            </a:r>
            <a:endParaRPr lang="en-US" noProof="0" dirty="0">
              <a:solidFill>
                <a:schemeClr val="tx2"/>
              </a:solidFill>
            </a:endParaRPr>
          </a:p>
        </p:txBody>
      </p:sp>
    </p:spTree>
    <p:extLst>
      <p:ext uri="{BB962C8B-B14F-4D97-AF65-F5344CB8AC3E}">
        <p14:creationId xmlns:p14="http://schemas.microsoft.com/office/powerpoint/2010/main" val="1750714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dirty="0">
                <a:solidFill>
                  <a:schemeClr val="tx1"/>
                </a:solidFill>
              </a:rPr>
              <a:t>Copyright © 2021 Accenture. All rights reserved.</a:t>
            </a:r>
            <a:endParaRPr lang="en-US" sz="800" dirty="0">
              <a:solidFill>
                <a:schemeClr val="tx1"/>
              </a:solidFill>
            </a:endParaRPr>
          </a:p>
          <a:p>
            <a:pPr algn="r" defTabSz="228600">
              <a:spcAft>
                <a:spcPts val="1200"/>
              </a:spcAft>
            </a:pPr>
            <a:endParaRPr lang="en-US" noProof="0" dirty="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7453649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5" name="Date Placeholder 10">
            <a:extLst>
              <a:ext uri="{FF2B5EF4-FFF2-40B4-BE49-F238E27FC236}">
                <a16:creationId xmlns:a16="http://schemas.microsoft.com/office/drawing/2014/main" id="{5BACE79B-9CC9-470E-81E0-20F7FAE854A6}"/>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3" name="Picture 12">
            <a:extLst>
              <a:ext uri="{FF2B5EF4-FFF2-40B4-BE49-F238E27FC236}">
                <a16:creationId xmlns:a16="http://schemas.microsoft.com/office/drawing/2014/main" id="{2A11B85B-19F0-4C17-8AEA-F520CDD4C6A3}"/>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1" r="1" b="1"/>
          <a:stretch/>
        </p:blipFill>
        <p:spPr>
          <a:xfrm>
            <a:off x="-1" y="1"/>
            <a:ext cx="12192001" cy="6857999"/>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6BEC0436-E852-4CD1-BC46-0093EC0D78B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1" name="Text Placeholder 15">
            <a:extLst>
              <a:ext uri="{FF2B5EF4-FFF2-40B4-BE49-F238E27FC236}">
                <a16:creationId xmlns:a16="http://schemas.microsoft.com/office/drawing/2014/main" id="{C1BA4F43-9A33-40BF-9D42-10A895373950}"/>
              </a:ext>
            </a:extLst>
          </p:cNvPr>
          <p:cNvSpPr>
            <a:spLocks noGrp="1"/>
          </p:cNvSpPr>
          <p:nvPr>
            <p:ph type="body" sz="quarter" idx="14" hasCustomPrompt="1"/>
          </p:nvPr>
        </p:nvSpPr>
        <p:spPr>
          <a:xfrm>
            <a:off x="1142999" y="4610100"/>
            <a:ext cx="4952999" cy="1474214"/>
          </a:xfrm>
        </p:spPr>
        <p:txBody>
          <a:bodyPr vert="horz" lIns="0" tIns="0" rIns="0" bIns="0" rtlCol="0">
            <a:noAutofit/>
          </a:bodyPr>
          <a:lstStyle>
            <a:lvl1pPr marL="12700" indent="-12700" algn="l">
              <a:lnSpc>
                <a:spcPct val="90000"/>
              </a:lnSpc>
              <a:buNone/>
              <a:tabLst/>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lvl="0"/>
            <a:r>
              <a:rPr lang="en-GB" dirty="0"/>
              <a:t>Place subtitle here in GT </a:t>
            </a:r>
            <a:r>
              <a:rPr lang="en-GB" dirty="0" err="1"/>
              <a:t>Sectra</a:t>
            </a:r>
            <a:r>
              <a:rPr lang="en-GB" dirty="0"/>
              <a:t> Fine 24pt</a:t>
            </a:r>
            <a:endParaRPr lang="en-US" dirty="0"/>
          </a:p>
        </p:txBody>
      </p:sp>
      <p:pic>
        <p:nvPicPr>
          <p:cNvPr id="13" name="Picture 12">
            <a:extLst>
              <a:ext uri="{FF2B5EF4-FFF2-40B4-BE49-F238E27FC236}">
                <a16:creationId xmlns:a16="http://schemas.microsoft.com/office/drawing/2014/main" id="{1890E7B4-ACD0-4C8E-8030-4D391165440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18491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Light">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F230BE-E12B-4B12-B01F-61A3FEC100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1" y="0"/>
            <a:ext cx="12220517" cy="6874041"/>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2999"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8" cy="3915092"/>
          </a:xfrm>
        </p:spPr>
        <p:txBody>
          <a:bodyPr anchor="b"/>
          <a:lstStyle>
            <a:lvl1pPr>
              <a:defRPr sz="5400">
                <a:solidFill>
                  <a:schemeClr val="tx1"/>
                </a:solidFill>
              </a:defRPr>
            </a:lvl1pPr>
          </a:lstStyle>
          <a:p>
            <a:r>
              <a:rPr lang="en-US" dirty="0"/>
              <a:t>Section title 54pt</a:t>
            </a:r>
          </a:p>
        </p:txBody>
      </p:sp>
      <p:sp>
        <p:nvSpPr>
          <p:cNvPr id="27" name="TextBox 26">
            <a:extLst>
              <a:ext uri="{FF2B5EF4-FFF2-40B4-BE49-F238E27FC236}">
                <a16:creationId xmlns:a16="http://schemas.microsoft.com/office/drawing/2014/main" id="{5B5705D7-5365-4FDC-B41B-8DBB58CDEE1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9" name="TextBox 28">
            <a:extLst>
              <a:ext uri="{FF2B5EF4-FFF2-40B4-BE49-F238E27FC236}">
                <a16:creationId xmlns:a16="http://schemas.microsoft.com/office/drawing/2014/main" id="{8F437B85-F911-4C8D-9468-5AF6FC49DE17}"/>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9" name="Text Placeholder 8">
            <a:extLst>
              <a:ext uri="{FF2B5EF4-FFF2-40B4-BE49-F238E27FC236}">
                <a16:creationId xmlns:a16="http://schemas.microsoft.com/office/drawing/2014/main" id="{BD15763B-29DE-5842-9F25-C3613114D2A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descr="A picture containing drawing, clock&#10;&#10;Description automatically generated">
            <a:extLst>
              <a:ext uri="{FF2B5EF4-FFF2-40B4-BE49-F238E27FC236}">
                <a16:creationId xmlns:a16="http://schemas.microsoft.com/office/drawing/2014/main" id="{C2167318-06A3-4E36-96B0-7426CB40B6E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779604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Dark Purple">
    <p:bg>
      <p:bgPr>
        <a:solidFill>
          <a:schemeClr val="accent3"/>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22C143E8-DD15-4271-878B-9FB6C450F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482" b="19537"/>
          <a:stretch/>
        </p:blipFill>
        <p:spPr>
          <a:xfrm>
            <a:off x="0" y="0"/>
            <a:ext cx="12192000" cy="3427713"/>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36233B92-45BF-2844-92CF-A75DE09F6EBC}"/>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4" name="Picture 13">
            <a:extLst>
              <a:ext uri="{FF2B5EF4-FFF2-40B4-BE49-F238E27FC236}">
                <a16:creationId xmlns:a16="http://schemas.microsoft.com/office/drawing/2014/main" id="{93547D52-08B5-47D9-9E24-A2D3A9A45CD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955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22" name="Picture 21" descr="Background pattern&#10;&#10;Description automatically generated">
            <a:extLst>
              <a:ext uri="{FF2B5EF4-FFF2-40B4-BE49-F238E27FC236}">
                <a16:creationId xmlns:a16="http://schemas.microsoft.com/office/drawing/2014/main" id="{0CD753C7-2DCF-4C34-80DC-870F68898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5952"/>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a:extLst>
              <a:ext uri="{FF2B5EF4-FFF2-40B4-BE49-F238E27FC236}">
                <a16:creationId xmlns:a16="http://schemas.microsoft.com/office/drawing/2014/main" id="{7E785FBB-381E-4443-8D33-E31DF9F81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529893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5" name="Picture 14">
            <a:extLst>
              <a:ext uri="{FF2B5EF4-FFF2-40B4-BE49-F238E27FC236}">
                <a16:creationId xmlns:a16="http://schemas.microsoft.com/office/drawing/2014/main" id="{0A495A57-35C7-4102-AC0C-0CC26BDFBFE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F4B10C-5234-40B6-8CA6-79B2DF02B8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6" name="Rectangle 5">
            <a:extLst>
              <a:ext uri="{FF2B5EF4-FFF2-40B4-BE49-F238E27FC236}">
                <a16:creationId xmlns:a16="http://schemas.microsoft.com/office/drawing/2014/main" id="{DAB64210-BE23-4613-90AC-3738A40ED78F}"/>
              </a:ext>
            </a:extLst>
          </p:cNvPr>
          <p:cNvSpPr/>
          <p:nvPr userDrawn="1"/>
        </p:nvSpPr>
        <p:spPr>
          <a:xfrm>
            <a:off x="0" y="3428999"/>
            <a:ext cx="12192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sp>
        <p:nvSpPr>
          <p:cNvPr id="5" name="TextBox 4">
            <a:extLst>
              <a:ext uri="{FF2B5EF4-FFF2-40B4-BE49-F238E27FC236}">
                <a16:creationId xmlns:a16="http://schemas.microsoft.com/office/drawing/2014/main" id="{BD20B5CF-ECAF-4871-B303-435D56BF9C7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FC829F91-EB74-4AA2-B649-E33D7237FE0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pic>
        <p:nvPicPr>
          <p:cNvPr id="13" name="Picture 12" descr="A picture containing drawing, clock&#10;&#10;Description automatically generated">
            <a:extLst>
              <a:ext uri="{FF2B5EF4-FFF2-40B4-BE49-F238E27FC236}">
                <a16:creationId xmlns:a16="http://schemas.microsoft.com/office/drawing/2014/main" id="{3A838866-EE8A-4BAF-B622-4CB35334E8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538132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4EAB0FD1-656A-4895-8A4E-225DFB2C1E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dirty="0"/>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6" name="Date Placeholder 10">
            <a:extLst>
              <a:ext uri="{FF2B5EF4-FFF2-40B4-BE49-F238E27FC236}">
                <a16:creationId xmlns:a16="http://schemas.microsoft.com/office/drawing/2014/main" id="{58030F6B-9665-4505-8160-36341FE4D0F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22" name="Picture 21">
            <a:extLst>
              <a:ext uri="{FF2B5EF4-FFF2-40B4-BE49-F238E27FC236}">
                <a16:creationId xmlns:a16="http://schemas.microsoft.com/office/drawing/2014/main" id="{56E6681C-3549-499E-A0C0-C4CE1E9558B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D39017FD-6A0B-46C6-823B-9454CF7F3EEE}"/>
              </a:ext>
            </a:extLst>
          </p:cNvPr>
          <p:cNvSpPr txBox="1">
            <a:spLocks/>
          </p:cNvSpPr>
          <p:nvPr userDrawn="1"/>
        </p:nvSpPr>
        <p:spPr>
          <a:xfrm>
            <a:off x="380999" y="468188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pic>
        <p:nvPicPr>
          <p:cNvPr id="15" name="Picture 14">
            <a:extLst>
              <a:ext uri="{FF2B5EF4-FFF2-40B4-BE49-F238E27FC236}">
                <a16:creationId xmlns:a16="http://schemas.microsoft.com/office/drawing/2014/main" id="{795B7CC9-E86C-4F85-BFF9-332D502211C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pic>
        <p:nvPicPr>
          <p:cNvPr id="21" name="Picture 20">
            <a:extLst>
              <a:ext uri="{FF2B5EF4-FFF2-40B4-BE49-F238E27FC236}">
                <a16:creationId xmlns:a16="http://schemas.microsoft.com/office/drawing/2014/main" id="{DDF8F274-4ABB-409A-9122-B921CDC1406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2021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pic>
        <p:nvPicPr>
          <p:cNvPr id="22" name="Picture 21">
            <a:extLst>
              <a:ext uri="{FF2B5EF4-FFF2-40B4-BE49-F238E27FC236}">
                <a16:creationId xmlns:a16="http://schemas.microsoft.com/office/drawing/2014/main" id="{86389067-7006-43C5-A8F1-15177F83D7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pic>
        <p:nvPicPr>
          <p:cNvPr id="10" name="Picture 9">
            <a:extLst>
              <a:ext uri="{FF2B5EF4-FFF2-40B4-BE49-F238E27FC236}">
                <a16:creationId xmlns:a16="http://schemas.microsoft.com/office/drawing/2014/main" id="{28053978-7A21-4BE2-B545-CA43B53AF85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Light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A31FE-1E07-4053-A99E-D3461DEE4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520" y="0"/>
            <a:ext cx="12219335" cy="6873375"/>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key message here</a:t>
            </a:r>
          </a:p>
        </p:txBody>
      </p:sp>
      <p:sp>
        <p:nvSpPr>
          <p:cNvPr id="6" name="TextBox 5">
            <a:extLst>
              <a:ext uri="{FF2B5EF4-FFF2-40B4-BE49-F238E27FC236}">
                <a16:creationId xmlns:a16="http://schemas.microsoft.com/office/drawing/2014/main" id="{C36B84D5-0A22-4711-8F52-BDC8137A168E}"/>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8" name="TextBox 7">
            <a:extLst>
              <a:ext uri="{FF2B5EF4-FFF2-40B4-BE49-F238E27FC236}">
                <a16:creationId xmlns:a16="http://schemas.microsoft.com/office/drawing/2014/main" id="{3CADCD88-2176-4497-B5B6-CEC45FAC70F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pic>
        <p:nvPicPr>
          <p:cNvPr id="9" name="Picture 8" descr="A picture containing drawing, clock&#10;&#10;Description automatically generated">
            <a:extLst>
              <a:ext uri="{FF2B5EF4-FFF2-40B4-BE49-F238E27FC236}">
                <a16:creationId xmlns:a16="http://schemas.microsoft.com/office/drawing/2014/main" id="{2E20ADF6-311A-4687-8CF6-3F366007D4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70974523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pic>
        <p:nvPicPr>
          <p:cNvPr id="10" name="Picture 9">
            <a:extLst>
              <a:ext uri="{FF2B5EF4-FFF2-40B4-BE49-F238E27FC236}">
                <a16:creationId xmlns:a16="http://schemas.microsoft.com/office/drawing/2014/main" id="{B7ECB1EB-6D51-46B1-A764-700792C2988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pic>
        <p:nvPicPr>
          <p:cNvPr id="12" name="Picture 11">
            <a:extLst>
              <a:ext uri="{FF2B5EF4-FFF2-40B4-BE49-F238E27FC236}">
                <a16:creationId xmlns:a16="http://schemas.microsoft.com/office/drawing/2014/main" id="{7FA19B24-0B3E-4DFD-965A-1B90AC278D2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pic>
        <p:nvPicPr>
          <p:cNvPr id="3" name="Picture 2">
            <a:extLst>
              <a:ext uri="{FF2B5EF4-FFF2-40B4-BE49-F238E27FC236}">
                <a16:creationId xmlns:a16="http://schemas.microsoft.com/office/drawing/2014/main" id="{C754544E-E175-4722-956A-7A32FFF47E8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5F6BE274-EE6C-4F62-976D-2F01D501E071}"/>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Date Placeholder 10">
            <a:extLst>
              <a:ext uri="{FF2B5EF4-FFF2-40B4-BE49-F238E27FC236}">
                <a16:creationId xmlns:a16="http://schemas.microsoft.com/office/drawing/2014/main" id="{9E7FB73C-FEA5-4C19-A1C4-8DC4715CA1D6}"/>
              </a:ext>
            </a:extLst>
          </p:cNvPr>
          <p:cNvSpPr txBox="1">
            <a:spLocks/>
          </p:cNvSpPr>
          <p:nvPr userDrawn="1"/>
        </p:nvSpPr>
        <p:spPr>
          <a:xfrm>
            <a:off x="9146615" y="6231723"/>
            <a:ext cx="2860902"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Advanced Technology Center</a:t>
            </a:r>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
        <p:nvSpPr>
          <p:cNvPr id="9" name="Date Placeholder 10">
            <a:extLst>
              <a:ext uri="{FF2B5EF4-FFF2-40B4-BE49-F238E27FC236}">
                <a16:creationId xmlns:a16="http://schemas.microsoft.com/office/drawing/2014/main" id="{60A67953-76A6-48D1-B98C-96844D9701AC}"/>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Tuesday, March 23, 2021</a:t>
            </a:fld>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9" name="Date Placeholder 10">
            <a:extLst>
              <a:ext uri="{FF2B5EF4-FFF2-40B4-BE49-F238E27FC236}">
                <a16:creationId xmlns:a16="http://schemas.microsoft.com/office/drawing/2014/main" id="{266B2F9F-DB59-4861-A5D3-26AEAD72BE4A}"/>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Tuesday, March 23, 2021</a:t>
            </a:fld>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provided selections in the image library</a:t>
            </a:r>
            <a:endParaRPr lang="en-US" noProof="0" dirty="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9" name="Date Placeholder 10">
            <a:extLst>
              <a:ext uri="{FF2B5EF4-FFF2-40B4-BE49-F238E27FC236}">
                <a16:creationId xmlns:a16="http://schemas.microsoft.com/office/drawing/2014/main" id="{1A68AFD9-DA67-4D7C-AFEA-DC0269015D85}"/>
              </a:ext>
            </a:extLst>
          </p:cNvPr>
          <p:cNvSpPr txBox="1">
            <a:spLocks/>
          </p:cNvSpPr>
          <p:nvPr userDrawn="1"/>
        </p:nvSpPr>
        <p:spPr>
          <a:xfrm>
            <a:off x="4544992" y="6224937"/>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Advanced Technology Center</a:t>
            </a:r>
          </a:p>
        </p:txBody>
      </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March 23,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dirty="0"/>
              <a:t>Place subtitle here in GT Sectra Fine 24pt</a:t>
            </a:r>
          </a:p>
        </p:txBody>
      </p:sp>
      <p:sp>
        <p:nvSpPr>
          <p:cNvPr id="10" name="Date Placeholder 10">
            <a:extLst>
              <a:ext uri="{FF2B5EF4-FFF2-40B4-BE49-F238E27FC236}">
                <a16:creationId xmlns:a16="http://schemas.microsoft.com/office/drawing/2014/main" id="{92855D19-4358-4E1F-A33D-93F9414F4315}"/>
              </a:ext>
            </a:extLst>
          </p:cNvPr>
          <p:cNvSpPr txBox="1">
            <a:spLocks/>
          </p:cNvSpPr>
          <p:nvPr userDrawn="1"/>
        </p:nvSpPr>
        <p:spPr>
          <a:xfrm>
            <a:off x="8708985" y="6066624"/>
            <a:ext cx="3102015" cy="245276"/>
          </a:xfrm>
          <a:prstGeom prst="rect">
            <a:avLst/>
          </a:prstGeom>
        </p:spPr>
        <p:txBody>
          <a:bodyPr vert="horz" lIns="0" tIns="0" rIns="0" bIns="0" rtlCol="0" anchor="t"/>
          <a:lstStyle>
            <a:defPPr>
              <a:defRPr lang="en-US"/>
            </a:defPPr>
            <a:lvl1pPr marL="0" algn="ctr" defTabSz="914400" rtl="0" eaLnBrk="1" latinLnBrk="0" hangingPunct="1">
              <a:defRPr lang="en-US" sz="1400" b="1"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s-ES" dirty="0"/>
              <a:t>Advanced Technology Center</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2021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pic>
        <p:nvPicPr>
          <p:cNvPr id="8" name="Picture 7" descr="A picture containing drawing, clock&#10;&#10;Description automatically generated">
            <a:extLst>
              <a:ext uri="{FF2B5EF4-FFF2-40B4-BE49-F238E27FC236}">
                <a16:creationId xmlns:a16="http://schemas.microsoft.com/office/drawing/2014/main" id="{1853A1DC-CEA7-4389-92E1-34AA23C87C48}"/>
              </a:ext>
            </a:extLst>
          </p:cNvPr>
          <p:cNvPicPr>
            <a:picLocks noChangeAspect="1"/>
          </p:cNvPicPr>
          <p:nvPr userDrawn="1"/>
        </p:nvPicPr>
        <p:blipFill>
          <a:blip r:embed="rId52"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734" r:id="rId5"/>
    <p:sldLayoutId id="2147483742" r:id="rId6"/>
    <p:sldLayoutId id="2147483733" r:id="rId7"/>
    <p:sldLayoutId id="2147483730" r:id="rId8"/>
    <p:sldLayoutId id="2147483728" r:id="rId9"/>
    <p:sldLayoutId id="2147483743" r:id="rId10"/>
    <p:sldLayoutId id="2147483744" r:id="rId11"/>
    <p:sldLayoutId id="2147483732" r:id="rId12"/>
    <p:sldLayoutId id="2147483731" r:id="rId13"/>
    <p:sldLayoutId id="2147483754" r:id="rId14"/>
    <p:sldLayoutId id="2147483681" r:id="rId15"/>
    <p:sldLayoutId id="2147483649" r:id="rId16"/>
    <p:sldLayoutId id="2147483757" r:id="rId17"/>
    <p:sldLayoutId id="2147483755" r:id="rId18"/>
    <p:sldLayoutId id="2147483737" r:id="rId19"/>
    <p:sldLayoutId id="2147483651" r:id="rId20"/>
    <p:sldLayoutId id="2147483721" r:id="rId21"/>
    <p:sldLayoutId id="2147483750" r:id="rId22"/>
    <p:sldLayoutId id="2147483745" r:id="rId23"/>
    <p:sldLayoutId id="2147483746" r:id="rId24"/>
    <p:sldLayoutId id="2147483747" r:id="rId25"/>
    <p:sldLayoutId id="2147483739" r:id="rId26"/>
    <p:sldLayoutId id="2147483748" r:id="rId27"/>
    <p:sldLayoutId id="2147483724" r:id="rId28"/>
    <p:sldLayoutId id="2147483723" r:id="rId29"/>
    <p:sldLayoutId id="2147483725" r:id="rId30"/>
    <p:sldLayoutId id="2147483673" r:id="rId31"/>
    <p:sldLayoutId id="2147483653" r:id="rId32"/>
    <p:sldLayoutId id="2147483722" r:id="rId33"/>
    <p:sldLayoutId id="2147483693" r:id="rId34"/>
    <p:sldLayoutId id="2147483701" r:id="rId35"/>
    <p:sldLayoutId id="2147483668" r:id="rId36"/>
    <p:sldLayoutId id="2147483707" r:id="rId37"/>
    <p:sldLayoutId id="2147483714" r:id="rId38"/>
    <p:sldLayoutId id="2147483657" r:id="rId39"/>
    <p:sldLayoutId id="2147483679" r:id="rId40"/>
    <p:sldLayoutId id="2147483661" r:id="rId41"/>
    <p:sldLayoutId id="2147483678" r:id="rId42"/>
    <p:sldLayoutId id="2147483663" r:id="rId43"/>
    <p:sldLayoutId id="2147483667" r:id="rId44"/>
    <p:sldLayoutId id="2147483749" r:id="rId45"/>
    <p:sldLayoutId id="2147483726" r:id="rId46"/>
    <p:sldLayoutId id="2147483688" r:id="rId47"/>
    <p:sldLayoutId id="2147483751" r:id="rId48"/>
    <p:sldLayoutId id="2147483655" r:id="rId49"/>
    <p:sldLayoutId id="2147483740" r:id="rId50"/>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B0BC-208D-4211-BBBA-7D38E1C05FAA}"/>
              </a:ext>
            </a:extLst>
          </p:cNvPr>
          <p:cNvSpPr>
            <a:spLocks noGrp="1"/>
          </p:cNvSpPr>
          <p:nvPr>
            <p:ph type="title"/>
          </p:nvPr>
        </p:nvSpPr>
        <p:spPr>
          <a:xfrm>
            <a:off x="606491" y="2318273"/>
            <a:ext cx="6815262" cy="2221454"/>
          </a:xfrm>
        </p:spPr>
        <p:txBody>
          <a:bodyPr/>
          <a:lstStyle/>
          <a:p>
            <a:r>
              <a:rPr lang="en-US" dirty="0"/>
              <a:t>Java</a:t>
            </a:r>
            <a:endParaRPr lang="es-ES" dirty="0"/>
          </a:p>
        </p:txBody>
      </p:sp>
    </p:spTree>
    <p:extLst>
      <p:ext uri="{BB962C8B-B14F-4D97-AF65-F5344CB8AC3E}">
        <p14:creationId xmlns:p14="http://schemas.microsoft.com/office/powerpoint/2010/main" val="2870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a:t>Matrices</a:t>
            </a:r>
          </a:p>
        </p:txBody>
      </p:sp>
      <p:sp>
        <p:nvSpPr>
          <p:cNvPr id="8" name="Text Box 2">
            <a:extLst>
              <a:ext uri="{FF2B5EF4-FFF2-40B4-BE49-F238E27FC236}">
                <a16:creationId xmlns:a16="http://schemas.microsoft.com/office/drawing/2014/main" id="{114CA69D-C07D-4B70-B12E-201F9F83EE4C}"/>
              </a:ext>
            </a:extLst>
          </p:cNvPr>
          <p:cNvSpPr txBox="1">
            <a:spLocks noChangeArrowheads="1"/>
          </p:cNvSpPr>
          <p:nvPr/>
        </p:nvSpPr>
        <p:spPr bwMode="auto">
          <a:xfrm>
            <a:off x="1149093" y="2397967"/>
            <a:ext cx="10047642" cy="961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La inicialización de los arreglos </a:t>
            </a:r>
            <a:r>
              <a:rPr lang="es-DO" sz="2000" dirty="0" err="1"/>
              <a:t>bidimencionales</a:t>
            </a:r>
            <a:r>
              <a:rPr lang="es-DO" sz="2000" dirty="0"/>
              <a:t> es igual a la de los arreglos normales, con la salvedad de que los elementos de cada posición van encerrados, a su vez, en llaves ({ }).</a:t>
            </a:r>
          </a:p>
        </p:txBody>
      </p:sp>
      <p:sp>
        <p:nvSpPr>
          <p:cNvPr id="12" name="Text Box 2">
            <a:extLst>
              <a:ext uri="{FF2B5EF4-FFF2-40B4-BE49-F238E27FC236}">
                <a16:creationId xmlns:a16="http://schemas.microsoft.com/office/drawing/2014/main" id="{276030E6-8EB8-4E16-9DF3-645ABFCA8ED8}"/>
              </a:ext>
            </a:extLst>
          </p:cNvPr>
          <p:cNvSpPr txBox="1">
            <a:spLocks noChangeArrowheads="1"/>
          </p:cNvSpPr>
          <p:nvPr/>
        </p:nvSpPr>
        <p:spPr bwMode="auto">
          <a:xfrm>
            <a:off x="1149093" y="4149268"/>
            <a:ext cx="10047642" cy="720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O bien, puede ser inicializando el arreglo con sus dimensiones, y crear cada arreglo contenido por separado.</a:t>
            </a:r>
          </a:p>
        </p:txBody>
      </p:sp>
      <p:sp>
        <p:nvSpPr>
          <p:cNvPr id="14" name="Text Box 4">
            <a:extLst>
              <a:ext uri="{FF2B5EF4-FFF2-40B4-BE49-F238E27FC236}">
                <a16:creationId xmlns:a16="http://schemas.microsoft.com/office/drawing/2014/main" id="{8959289F-1A57-454D-A83C-B40B05B77617}"/>
              </a:ext>
            </a:extLst>
          </p:cNvPr>
          <p:cNvSpPr txBox="1">
            <a:spLocks noChangeArrowheads="1"/>
          </p:cNvSpPr>
          <p:nvPr/>
        </p:nvSpPr>
        <p:spPr bwMode="auto">
          <a:xfrm>
            <a:off x="3352800" y="3359020"/>
            <a:ext cx="5486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n-US" sz="2000" dirty="0">
                <a:solidFill>
                  <a:schemeClr val="tx1"/>
                </a:solidFill>
                <a:cs typeface="Arial" charset="0"/>
              </a:rPr>
              <a:t>int [][] </a:t>
            </a:r>
            <a:r>
              <a:rPr lang="en-US" sz="2000" dirty="0" err="1">
                <a:solidFill>
                  <a:schemeClr val="tx1"/>
                </a:solidFill>
                <a:cs typeface="Arial" charset="0"/>
              </a:rPr>
              <a:t>ventas</a:t>
            </a:r>
            <a:r>
              <a:rPr lang="en-US" sz="2000" dirty="0">
                <a:solidFill>
                  <a:schemeClr val="tx1"/>
                </a:solidFill>
                <a:cs typeface="Arial" charset="0"/>
              </a:rPr>
              <a:t> = {{6,7,5}, {3, 8, 4}, {1,0,2}, {9,5,2}}; </a:t>
            </a:r>
          </a:p>
        </p:txBody>
      </p:sp>
    </p:spTree>
    <p:extLst>
      <p:ext uri="{BB962C8B-B14F-4D97-AF65-F5344CB8AC3E}">
        <p14:creationId xmlns:p14="http://schemas.microsoft.com/office/powerpoint/2010/main" val="326851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a:t>Matrices</a:t>
            </a:r>
          </a:p>
        </p:txBody>
      </p:sp>
      <p:sp>
        <p:nvSpPr>
          <p:cNvPr id="7" name="Text Box 2">
            <a:extLst>
              <a:ext uri="{FF2B5EF4-FFF2-40B4-BE49-F238E27FC236}">
                <a16:creationId xmlns:a16="http://schemas.microsoft.com/office/drawing/2014/main" id="{A5CC83D2-634F-41B2-8C68-C3FBC775516A}"/>
              </a:ext>
            </a:extLst>
          </p:cNvPr>
          <p:cNvSpPr txBox="1">
            <a:spLocks noChangeArrowheads="1"/>
          </p:cNvSpPr>
          <p:nvPr/>
        </p:nvSpPr>
        <p:spPr bwMode="auto">
          <a:xfrm>
            <a:off x="1149093" y="2203735"/>
            <a:ext cx="10234254" cy="1375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El uso para el cual se crean este tipo de conjunto de variables radica en el hecho de poder guardar diferentes conjuntos de datos en los ordenes que sean necesarios. Para acceder a los valores del mismo, es igual que con los arreglos normales, con la salvedad de que si se quiere llegar al detalle, se deben especificar ambos valores posicionales (filas y columnas).</a:t>
            </a:r>
          </a:p>
        </p:txBody>
      </p:sp>
      <p:sp>
        <p:nvSpPr>
          <p:cNvPr id="9" name="Text Box 4">
            <a:extLst>
              <a:ext uri="{FF2B5EF4-FFF2-40B4-BE49-F238E27FC236}">
                <a16:creationId xmlns:a16="http://schemas.microsoft.com/office/drawing/2014/main" id="{4C2399A5-9FD6-4EC6-B72A-F58D1CD6D6CF}"/>
              </a:ext>
            </a:extLst>
          </p:cNvPr>
          <p:cNvSpPr txBox="1">
            <a:spLocks noChangeArrowheads="1"/>
          </p:cNvSpPr>
          <p:nvPr/>
        </p:nvSpPr>
        <p:spPr bwMode="auto">
          <a:xfrm>
            <a:off x="4495800" y="3429000"/>
            <a:ext cx="32004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n-US" sz="2000" dirty="0" err="1">
                <a:solidFill>
                  <a:schemeClr val="tx1"/>
                </a:solidFill>
                <a:cs typeface="Arial" charset="0"/>
              </a:rPr>
              <a:t>int</a:t>
            </a:r>
            <a:r>
              <a:rPr lang="en-US" sz="2000" dirty="0">
                <a:solidFill>
                  <a:schemeClr val="tx1"/>
                </a:solidFill>
                <a:cs typeface="Arial" charset="0"/>
              </a:rPr>
              <a:t>  </a:t>
            </a:r>
            <a:r>
              <a:rPr lang="en-US" sz="2000" dirty="0" err="1">
                <a:solidFill>
                  <a:schemeClr val="tx1"/>
                </a:solidFill>
                <a:cs typeface="Arial" charset="0"/>
              </a:rPr>
              <a:t>venta</a:t>
            </a:r>
            <a:r>
              <a:rPr lang="en-US" sz="2000" dirty="0">
                <a:solidFill>
                  <a:schemeClr val="tx1"/>
                </a:solidFill>
                <a:cs typeface="Arial" charset="0"/>
              </a:rPr>
              <a:t> = </a:t>
            </a:r>
            <a:r>
              <a:rPr lang="en-US" sz="2000" dirty="0" err="1">
                <a:solidFill>
                  <a:schemeClr val="tx1"/>
                </a:solidFill>
                <a:cs typeface="Arial" charset="0"/>
              </a:rPr>
              <a:t>ventas</a:t>
            </a:r>
            <a:r>
              <a:rPr lang="en-US" sz="2000" dirty="0">
                <a:solidFill>
                  <a:schemeClr val="tx1"/>
                </a:solidFill>
                <a:cs typeface="Arial" charset="0"/>
              </a:rPr>
              <a:t>[3][5]; </a:t>
            </a:r>
          </a:p>
        </p:txBody>
      </p:sp>
      <p:sp>
        <p:nvSpPr>
          <p:cNvPr id="10" name="Text Box 2">
            <a:extLst>
              <a:ext uri="{FF2B5EF4-FFF2-40B4-BE49-F238E27FC236}">
                <a16:creationId xmlns:a16="http://schemas.microsoft.com/office/drawing/2014/main" id="{B5666F67-3DF8-4288-B84C-CE6A6E688245}"/>
              </a:ext>
            </a:extLst>
          </p:cNvPr>
          <p:cNvSpPr txBox="1">
            <a:spLocks noChangeArrowheads="1"/>
          </p:cNvSpPr>
          <p:nvPr/>
        </p:nvSpPr>
        <p:spPr bwMode="auto">
          <a:xfrm>
            <a:off x="1101427" y="3978275"/>
            <a:ext cx="10281920"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Pero, si deseas obtener los valores de cada conjunto, puedes recorrer la matriz de manera similar a los arreglos, pero con un ciclo extra para el segundo punto.</a:t>
            </a:r>
          </a:p>
        </p:txBody>
      </p:sp>
      <p:sp>
        <p:nvSpPr>
          <p:cNvPr id="11" name="Text Box 6">
            <a:extLst>
              <a:ext uri="{FF2B5EF4-FFF2-40B4-BE49-F238E27FC236}">
                <a16:creationId xmlns:a16="http://schemas.microsoft.com/office/drawing/2014/main" id="{6AF7F513-0558-4B7D-B2EE-62DE4CE6FFEB}"/>
              </a:ext>
            </a:extLst>
          </p:cNvPr>
          <p:cNvSpPr txBox="1">
            <a:spLocks noChangeArrowheads="1"/>
          </p:cNvSpPr>
          <p:nvPr/>
        </p:nvSpPr>
        <p:spPr bwMode="auto">
          <a:xfrm>
            <a:off x="4248944" y="4914379"/>
            <a:ext cx="3694112" cy="1096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r>
              <a:rPr lang="en-US" sz="1600" dirty="0">
                <a:solidFill>
                  <a:schemeClr val="tx1"/>
                </a:solidFill>
              </a:rPr>
              <a:t>for(</a:t>
            </a:r>
            <a:r>
              <a:rPr lang="en-US" sz="1600" dirty="0" err="1">
                <a:solidFill>
                  <a:schemeClr val="tx1"/>
                </a:solidFill>
              </a:rPr>
              <a:t>int</a:t>
            </a:r>
            <a:r>
              <a:rPr lang="en-US" sz="1600" dirty="0">
                <a:solidFill>
                  <a:schemeClr val="tx1"/>
                </a:solidFill>
              </a:rPr>
              <a:t> </a:t>
            </a:r>
            <a:r>
              <a:rPr lang="en-US" sz="1600" dirty="0" err="1">
                <a:solidFill>
                  <a:schemeClr val="tx1"/>
                </a:solidFill>
              </a:rPr>
              <a:t>i</a:t>
            </a:r>
            <a:r>
              <a:rPr lang="en-US" sz="1600" dirty="0">
                <a:solidFill>
                  <a:schemeClr val="tx1"/>
                </a:solidFill>
              </a:rPr>
              <a:t>=0;i&lt;</a:t>
            </a:r>
            <a:r>
              <a:rPr lang="en-US" sz="1600" dirty="0" err="1">
                <a:solidFill>
                  <a:schemeClr val="tx1"/>
                </a:solidFill>
              </a:rPr>
              <a:t>nombres.length</a:t>
            </a:r>
            <a:r>
              <a:rPr lang="en-US" sz="1600" dirty="0">
                <a:solidFill>
                  <a:schemeClr val="tx1"/>
                </a:solidFill>
              </a:rPr>
              <a:t>();</a:t>
            </a:r>
            <a:r>
              <a:rPr lang="en-US" sz="1600" dirty="0" err="1">
                <a:solidFill>
                  <a:schemeClr val="tx1"/>
                </a:solidFill>
              </a:rPr>
              <a:t>i</a:t>
            </a:r>
            <a:r>
              <a:rPr lang="en-US" sz="1600" dirty="0">
                <a:solidFill>
                  <a:schemeClr val="tx1"/>
                </a:solidFill>
              </a:rPr>
              <a:t>++){</a:t>
            </a:r>
          </a:p>
          <a:p>
            <a:r>
              <a:rPr lang="en-US" sz="1600" dirty="0">
                <a:solidFill>
                  <a:schemeClr val="tx1"/>
                </a:solidFill>
              </a:rPr>
              <a:t>    for(</a:t>
            </a:r>
            <a:r>
              <a:rPr lang="en-US" sz="1600" dirty="0" err="1">
                <a:solidFill>
                  <a:schemeClr val="tx1"/>
                </a:solidFill>
              </a:rPr>
              <a:t>int</a:t>
            </a:r>
            <a:r>
              <a:rPr lang="en-US" sz="1600" dirty="0">
                <a:solidFill>
                  <a:schemeClr val="tx1"/>
                </a:solidFill>
              </a:rPr>
              <a:t> j=0;j&lt;</a:t>
            </a:r>
            <a:r>
              <a:rPr lang="en-US" sz="1600" dirty="0" err="1">
                <a:solidFill>
                  <a:schemeClr val="tx1"/>
                </a:solidFill>
              </a:rPr>
              <a:t>nombres</a:t>
            </a:r>
            <a:r>
              <a:rPr lang="en-US" sz="1600" dirty="0">
                <a:solidFill>
                  <a:schemeClr val="tx1"/>
                </a:solidFill>
              </a:rPr>
              <a:t>[</a:t>
            </a:r>
            <a:r>
              <a:rPr lang="en-US" sz="1600" dirty="0" err="1">
                <a:solidFill>
                  <a:schemeClr val="tx1"/>
                </a:solidFill>
              </a:rPr>
              <a:t>i</a:t>
            </a:r>
            <a:r>
              <a:rPr lang="en-US" sz="1600" dirty="0">
                <a:solidFill>
                  <a:schemeClr val="tx1"/>
                </a:solidFill>
              </a:rPr>
              <a:t>].length();j++){</a:t>
            </a:r>
          </a:p>
          <a:p>
            <a:r>
              <a:rPr lang="en-US" sz="1600" dirty="0">
                <a:solidFill>
                  <a:schemeClr val="tx1"/>
                </a:solidFill>
              </a:rPr>
              <a:t>	String </a:t>
            </a:r>
            <a:r>
              <a:rPr lang="en-US" sz="1600" dirty="0" err="1">
                <a:solidFill>
                  <a:schemeClr val="tx1"/>
                </a:solidFill>
              </a:rPr>
              <a:t>nombre</a:t>
            </a:r>
            <a:r>
              <a:rPr lang="en-US" sz="1600" dirty="0">
                <a:solidFill>
                  <a:schemeClr val="tx1"/>
                </a:solidFill>
              </a:rPr>
              <a:t> = </a:t>
            </a:r>
            <a:r>
              <a:rPr lang="en-US" sz="1600" dirty="0" err="1">
                <a:solidFill>
                  <a:schemeClr val="tx1"/>
                </a:solidFill>
              </a:rPr>
              <a:t>nombres</a:t>
            </a:r>
            <a:r>
              <a:rPr lang="en-US" sz="1600" dirty="0">
                <a:solidFill>
                  <a:schemeClr val="tx1"/>
                </a:solidFill>
              </a:rPr>
              <a:t>[ </a:t>
            </a:r>
            <a:r>
              <a:rPr lang="en-US" sz="1600" dirty="0" err="1">
                <a:solidFill>
                  <a:schemeClr val="tx1"/>
                </a:solidFill>
              </a:rPr>
              <a:t>i</a:t>
            </a:r>
            <a:r>
              <a:rPr lang="en-US" sz="1600" dirty="0">
                <a:solidFill>
                  <a:schemeClr val="tx1"/>
                </a:solidFill>
              </a:rPr>
              <a:t> ][ j ];</a:t>
            </a:r>
          </a:p>
          <a:p>
            <a:r>
              <a:rPr lang="en-US" sz="1600" dirty="0">
                <a:solidFill>
                  <a:schemeClr val="tx1"/>
                </a:solidFill>
              </a:rPr>
              <a:t>	}</a:t>
            </a:r>
          </a:p>
        </p:txBody>
      </p:sp>
    </p:spTree>
    <p:extLst>
      <p:ext uri="{BB962C8B-B14F-4D97-AF65-F5344CB8AC3E}">
        <p14:creationId xmlns:p14="http://schemas.microsoft.com/office/powerpoint/2010/main" val="3213457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a:extLst>
              <a:ext uri="{FF2B5EF4-FFF2-40B4-BE49-F238E27FC236}">
                <a16:creationId xmlns:a16="http://schemas.microsoft.com/office/drawing/2014/main" id="{CD9D5ACA-A3A4-4659-BFF9-EE74BFCA0A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690" r="9090" b="17040"/>
          <a:stretch/>
        </p:blipFill>
        <p:spPr bwMode="auto">
          <a:xfrm>
            <a:off x="3523488" y="10"/>
            <a:ext cx="8668512" cy="6857990"/>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1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477981" y="1122363"/>
            <a:ext cx="4023360" cy="3204134"/>
          </a:xfrm>
        </p:spPr>
        <p:txBody>
          <a:bodyPr vert="horz" lIns="91440" tIns="45720" rIns="91440" bIns="45720" rtlCol="0" anchor="b">
            <a:normAutofit/>
          </a:bodyPr>
          <a:lstStyle/>
          <a:p>
            <a:r>
              <a:rPr lang="en-US" sz="4800"/>
              <a:t>¿Preguntas?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4975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Colecciones</a:t>
            </a:r>
            <a:endParaRPr lang="en-US" dirty="0"/>
          </a:p>
        </p:txBody>
      </p:sp>
      <p:sp>
        <p:nvSpPr>
          <p:cNvPr id="7" name="Text Box 2">
            <a:extLst>
              <a:ext uri="{FF2B5EF4-FFF2-40B4-BE49-F238E27FC236}">
                <a16:creationId xmlns:a16="http://schemas.microsoft.com/office/drawing/2014/main" id="{D40EBDCA-06B8-403F-9038-B10DF820214D}"/>
              </a:ext>
            </a:extLst>
          </p:cNvPr>
          <p:cNvSpPr txBox="1">
            <a:spLocks noChangeArrowheads="1"/>
          </p:cNvSpPr>
          <p:nvPr/>
        </p:nvSpPr>
        <p:spPr bwMode="auto">
          <a:xfrm>
            <a:off x="1149093" y="2471395"/>
            <a:ext cx="10243585" cy="2304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Para poder manipular de manera más efectiva y rápida los conjuntos de datos, el lenguaje Java tiene disponible un grupo de objetos con diferentes propósitos que sirven como herramientas para la manipulación de grupos de datos.</a:t>
            </a:r>
          </a:p>
          <a:p>
            <a:endParaRPr lang="es-DO" sz="2000" dirty="0"/>
          </a:p>
          <a:p>
            <a:r>
              <a:rPr lang="es-DO" sz="2000" dirty="0"/>
              <a:t>A este conjunto de herramientas se les llama Colecciones (</a:t>
            </a:r>
            <a:r>
              <a:rPr lang="es-DO" sz="2000" dirty="0" err="1"/>
              <a:t>collections</a:t>
            </a:r>
            <a:r>
              <a:rPr lang="es-DO" sz="2000" dirty="0"/>
              <a:t>), ya que su forma más abstracta representa colecciones de datos. </a:t>
            </a:r>
          </a:p>
        </p:txBody>
      </p:sp>
    </p:spTree>
    <p:extLst>
      <p:ext uri="{BB962C8B-B14F-4D97-AF65-F5344CB8AC3E}">
        <p14:creationId xmlns:p14="http://schemas.microsoft.com/office/powerpoint/2010/main" val="323928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a:t>Colecciones</a:t>
            </a:r>
            <a:endParaRPr lang="en-US" dirty="0"/>
          </a:p>
        </p:txBody>
      </p:sp>
      <p:sp>
        <p:nvSpPr>
          <p:cNvPr id="4" name="Text Box 2">
            <a:extLst>
              <a:ext uri="{FF2B5EF4-FFF2-40B4-BE49-F238E27FC236}">
                <a16:creationId xmlns:a16="http://schemas.microsoft.com/office/drawing/2014/main" id="{9EF815E8-AFCF-4632-A665-38FFC9A388BF}"/>
              </a:ext>
            </a:extLst>
          </p:cNvPr>
          <p:cNvSpPr txBox="1">
            <a:spLocks noChangeArrowheads="1"/>
          </p:cNvSpPr>
          <p:nvPr/>
        </p:nvSpPr>
        <p:spPr bwMode="auto">
          <a:xfrm>
            <a:off x="1149093" y="2060847"/>
            <a:ext cx="7497196" cy="39116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Las colecciones son estructuras más complejas que los arreglos ya que, no solo tienen estructuras específicas, sino que poseen una serie de métodos y variables para realizar diversos procesos, como la inserción de datos, el borrado y la búsqueda de objetos. </a:t>
            </a:r>
          </a:p>
          <a:p>
            <a:endParaRPr lang="es-DO" sz="2000" dirty="0"/>
          </a:p>
          <a:p>
            <a:r>
              <a:rPr lang="es-DO" sz="2000" dirty="0"/>
              <a:t>En caso de que las colecciones disponibles no cumplan con los requisitos necesario, Java permite poder heredad cualquier interfaz relacionada a </a:t>
            </a:r>
            <a:r>
              <a:rPr lang="es-DO" sz="2000" dirty="0" err="1"/>
              <a:t>Collection</a:t>
            </a:r>
            <a:r>
              <a:rPr lang="es-DO" sz="2000" dirty="0"/>
              <a:t> y poder desarrollar cada método básico que una colección deba poseer.</a:t>
            </a:r>
          </a:p>
        </p:txBody>
      </p:sp>
      <p:pic>
        <p:nvPicPr>
          <p:cNvPr id="5" name="Picture 5">
            <a:extLst>
              <a:ext uri="{FF2B5EF4-FFF2-40B4-BE49-F238E27FC236}">
                <a16:creationId xmlns:a16="http://schemas.microsoft.com/office/drawing/2014/main" id="{57E330D9-5759-4E90-B485-C7B6B04CE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307" y="2873691"/>
            <a:ext cx="13716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51040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Colecciones</a:t>
            </a:r>
          </a:p>
        </p:txBody>
      </p:sp>
      <p:pic>
        <p:nvPicPr>
          <p:cNvPr id="1026" name="Picture 2" descr="Interface Collection (API java). add, remove, size. Ejemplo ArrayList.  Diferencia con List. Streams (CU00917C)">
            <a:extLst>
              <a:ext uri="{FF2B5EF4-FFF2-40B4-BE49-F238E27FC236}">
                <a16:creationId xmlns:a16="http://schemas.microsoft.com/office/drawing/2014/main" id="{8997F815-C19A-461C-8621-F0C21F894B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7909" y="951437"/>
            <a:ext cx="5915442" cy="453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13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838201" y="365125"/>
            <a:ext cx="5393360" cy="1325563"/>
          </a:xfrm>
        </p:spPr>
        <p:txBody>
          <a:bodyPr vert="horz" lIns="91440" tIns="45720" rIns="91440" bIns="45720" rtlCol="0" anchor="ctr">
            <a:normAutofit/>
          </a:bodyPr>
          <a:lstStyle/>
          <a:p>
            <a:r>
              <a:rPr lang="en-US" sz="4400" dirty="0" err="1"/>
              <a:t>Colecciones</a:t>
            </a:r>
            <a:endParaRPr lang="en-US" sz="4400" dirty="0"/>
          </a:p>
        </p:txBody>
      </p:sp>
      <p:sp>
        <p:nvSpPr>
          <p:cNvPr id="16" name="Freeform: Shape 1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3" name="Text Box 3">
            <a:extLst>
              <a:ext uri="{FF2B5EF4-FFF2-40B4-BE49-F238E27FC236}">
                <a16:creationId xmlns:a16="http://schemas.microsoft.com/office/drawing/2014/main" id="{949A8EF4-1D5D-40E8-BBA4-646A43AD544B}"/>
              </a:ext>
            </a:extLst>
          </p:cNvPr>
          <p:cNvSpPr txBox="1">
            <a:spLocks noChangeArrowheads="1"/>
          </p:cNvSpPr>
          <p:nvPr/>
        </p:nvSpPr>
        <p:spPr bwMode="auto">
          <a:xfrm>
            <a:off x="832739" y="1853674"/>
            <a:ext cx="7983811"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buClrTx/>
              <a:buFontTx/>
              <a:buNone/>
            </a:pPr>
            <a:r>
              <a:rPr lang="es-DO" sz="2000" b="1" dirty="0" err="1">
                <a:solidFill>
                  <a:schemeClr val="accent1">
                    <a:lumMod val="50000"/>
                  </a:schemeClr>
                </a:solidFill>
                <a:latin typeface="Arial" pitchFamily="34" charset="0"/>
                <a:ea typeface="+mj-ea"/>
                <a:cs typeface="Arial" pitchFamily="34" charset="0"/>
              </a:rPr>
              <a:t>List</a:t>
            </a:r>
            <a:r>
              <a:rPr lang="es-DO" sz="2000" b="1" dirty="0">
                <a:solidFill>
                  <a:schemeClr val="accent1">
                    <a:lumMod val="50000"/>
                  </a:schemeClr>
                </a:solidFill>
                <a:latin typeface="Arial" pitchFamily="34" charset="0"/>
                <a:ea typeface="+mj-ea"/>
                <a:cs typeface="Arial" pitchFamily="34" charset="0"/>
              </a:rPr>
              <a:t>: </a:t>
            </a:r>
            <a:r>
              <a:rPr lang="es-DO" sz="2000" dirty="0">
                <a:solidFill>
                  <a:schemeClr val="accent1">
                    <a:lumMod val="60000"/>
                    <a:lumOff val="40000"/>
                  </a:schemeClr>
                </a:solidFill>
                <a:latin typeface="Arial" pitchFamily="34" charset="0"/>
                <a:ea typeface="+mj-ea"/>
                <a:cs typeface="Arial" pitchFamily="34" charset="0"/>
              </a:rPr>
              <a:t>esta interface se preocupa por mantener un orden determinado entre los elementos y permite agregar o eliminar elementos a mitad de la lista. Tiene dos subclases:</a:t>
            </a:r>
          </a:p>
        </p:txBody>
      </p:sp>
      <p:pic>
        <p:nvPicPr>
          <p:cNvPr id="15" name="Picture 4">
            <a:extLst>
              <a:ext uri="{FF2B5EF4-FFF2-40B4-BE49-F238E27FC236}">
                <a16:creationId xmlns:a16="http://schemas.microsoft.com/office/drawing/2014/main" id="{0AFB91C7-1CF6-48EB-B807-BD9247F95E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2500" y="2495705"/>
            <a:ext cx="2183084" cy="20458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Text Box 5">
            <a:extLst>
              <a:ext uri="{FF2B5EF4-FFF2-40B4-BE49-F238E27FC236}">
                <a16:creationId xmlns:a16="http://schemas.microsoft.com/office/drawing/2014/main" id="{764ECBB0-A49E-4B68-A2C9-F36602517E73}"/>
              </a:ext>
            </a:extLst>
          </p:cNvPr>
          <p:cNvSpPr txBox="1">
            <a:spLocks noChangeArrowheads="1"/>
          </p:cNvSpPr>
          <p:nvPr/>
        </p:nvSpPr>
        <p:spPr bwMode="auto">
          <a:xfrm>
            <a:off x="832737" y="2836628"/>
            <a:ext cx="5592136" cy="2680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1pPr>
            <a:lvl2pPr marL="741363" indent="-284163">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2pPr>
            <a:lvl3pPr>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3pPr>
            <a:lvl4pPr>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4pPr>
            <a:lvl5pPr>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741363" algn="l"/>
                <a:tab pos="1198563" algn="l"/>
                <a:tab pos="1655763" algn="l"/>
                <a:tab pos="2112963" algn="l"/>
                <a:tab pos="2570163" algn="l"/>
                <a:tab pos="3027363" algn="l"/>
                <a:tab pos="3484563" algn="l"/>
                <a:tab pos="3941763" algn="l"/>
                <a:tab pos="4398963" algn="l"/>
                <a:tab pos="4856163" algn="l"/>
                <a:tab pos="5313363" algn="l"/>
                <a:tab pos="5770563" algn="l"/>
                <a:tab pos="6227763" algn="l"/>
                <a:tab pos="6684963" algn="l"/>
                <a:tab pos="7142163" algn="l"/>
                <a:tab pos="7599363" algn="l"/>
                <a:tab pos="8056563" algn="l"/>
                <a:tab pos="8513763" algn="l"/>
                <a:tab pos="8970963" algn="l"/>
                <a:tab pos="9428163" algn="l"/>
                <a:tab pos="9885363" algn="l"/>
              </a:tabLst>
              <a:defRPr>
                <a:solidFill>
                  <a:srgbClr val="FFFFFF"/>
                </a:solidFill>
                <a:latin typeface="Arial" charset="0"/>
                <a:ea typeface="Microsoft YaHei" charset="-122"/>
              </a:defRPr>
            </a:lvl9pPr>
          </a:lstStyle>
          <a:p>
            <a:pPr indent="-284163" algn="just"/>
            <a:r>
              <a:rPr lang="es-DO" sz="2000" b="1" dirty="0" err="1">
                <a:solidFill>
                  <a:schemeClr val="accent1">
                    <a:lumMod val="50000"/>
                  </a:schemeClr>
                </a:solidFill>
                <a:latin typeface="Arial" pitchFamily="34" charset="0"/>
                <a:ea typeface="+mj-ea"/>
                <a:cs typeface="Arial" pitchFamily="34" charset="0"/>
              </a:rPr>
              <a:t>ArrayList</a:t>
            </a:r>
            <a:r>
              <a:rPr lang="es-DO" sz="2000" b="1" dirty="0">
                <a:solidFill>
                  <a:schemeClr val="accent1">
                    <a:lumMod val="50000"/>
                  </a:schemeClr>
                </a:solidFill>
                <a:latin typeface="Arial" pitchFamily="34" charset="0"/>
                <a:ea typeface="+mj-ea"/>
                <a:cs typeface="Arial" pitchFamily="34" charset="0"/>
              </a:rPr>
              <a:t>: </a:t>
            </a:r>
            <a:r>
              <a:rPr lang="es-DO" sz="2000" dirty="0">
                <a:solidFill>
                  <a:schemeClr val="accent1">
                    <a:lumMod val="60000"/>
                    <a:lumOff val="40000"/>
                  </a:schemeClr>
                </a:solidFill>
                <a:latin typeface="Arial" pitchFamily="34" charset="0"/>
                <a:ea typeface="+mj-ea"/>
                <a:cs typeface="Arial" pitchFamily="34" charset="0"/>
              </a:rPr>
              <a:t>Se caracteriza por tener un proceso rápido de acceso a los elementos, pero es lento al insertarlos o borrarlos.</a:t>
            </a:r>
          </a:p>
          <a:p>
            <a:pPr lvl="1" algn="just"/>
            <a:endParaRPr lang="es-DO" sz="2000" dirty="0">
              <a:solidFill>
                <a:schemeClr val="accent1">
                  <a:lumMod val="60000"/>
                  <a:lumOff val="40000"/>
                </a:schemeClr>
              </a:solidFill>
              <a:latin typeface="Arial" pitchFamily="34" charset="0"/>
              <a:ea typeface="+mj-ea"/>
              <a:cs typeface="Arial" pitchFamily="34" charset="0"/>
            </a:endParaRPr>
          </a:p>
          <a:p>
            <a:pPr indent="-284163" algn="just"/>
            <a:r>
              <a:rPr lang="es-DO" sz="2000" b="1" dirty="0" err="1">
                <a:solidFill>
                  <a:schemeClr val="accent1">
                    <a:lumMod val="50000"/>
                  </a:schemeClr>
                </a:solidFill>
                <a:latin typeface="Arial" pitchFamily="34" charset="0"/>
                <a:ea typeface="+mj-ea"/>
                <a:cs typeface="Arial" pitchFamily="34" charset="0"/>
              </a:rPr>
              <a:t>LinkedList</a:t>
            </a:r>
            <a:r>
              <a:rPr lang="es-DO" sz="2000" b="1" dirty="0">
                <a:solidFill>
                  <a:schemeClr val="accent1">
                    <a:lumMod val="50000"/>
                  </a:schemeClr>
                </a:solidFill>
                <a:latin typeface="Arial" pitchFamily="34" charset="0"/>
                <a:ea typeface="+mj-ea"/>
                <a:cs typeface="Arial" pitchFamily="34" charset="0"/>
              </a:rPr>
              <a:t>: </a:t>
            </a:r>
            <a:r>
              <a:rPr lang="es-DO" sz="2000" dirty="0">
                <a:solidFill>
                  <a:schemeClr val="accent1">
                    <a:lumMod val="60000"/>
                    <a:lumOff val="40000"/>
                  </a:schemeClr>
                </a:solidFill>
                <a:latin typeface="Arial" pitchFamily="34" charset="0"/>
                <a:ea typeface="+mj-ea"/>
                <a:cs typeface="Arial" pitchFamily="34" charset="0"/>
              </a:rPr>
              <a:t>totalmente inverso al </a:t>
            </a:r>
            <a:r>
              <a:rPr lang="es-DO" sz="2000" dirty="0" err="1">
                <a:solidFill>
                  <a:schemeClr val="accent1">
                    <a:lumMod val="60000"/>
                    <a:lumOff val="40000"/>
                  </a:schemeClr>
                </a:solidFill>
                <a:latin typeface="Arial" pitchFamily="34" charset="0"/>
                <a:ea typeface="+mj-ea"/>
                <a:cs typeface="Arial" pitchFamily="34" charset="0"/>
              </a:rPr>
              <a:t>ArrayList</a:t>
            </a:r>
            <a:r>
              <a:rPr lang="es-DO" sz="2000" dirty="0">
                <a:solidFill>
                  <a:schemeClr val="accent1">
                    <a:lumMod val="60000"/>
                    <a:lumOff val="40000"/>
                  </a:schemeClr>
                </a:solidFill>
                <a:latin typeface="Arial" pitchFamily="34" charset="0"/>
                <a:ea typeface="+mj-ea"/>
                <a:cs typeface="Arial" pitchFamily="34" charset="0"/>
              </a:rPr>
              <a:t>. Se caracteriza por tener un elemento que une cada nodo del conjunto de datos. </a:t>
            </a:r>
          </a:p>
        </p:txBody>
      </p:sp>
    </p:spTree>
    <p:extLst>
      <p:ext uri="{BB962C8B-B14F-4D97-AF65-F5344CB8AC3E}">
        <p14:creationId xmlns:p14="http://schemas.microsoft.com/office/powerpoint/2010/main" val="3069189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Colecciones</a:t>
            </a:r>
            <a:endParaRPr lang="en-US" dirty="0"/>
          </a:p>
        </p:txBody>
      </p:sp>
      <p:sp>
        <p:nvSpPr>
          <p:cNvPr id="8" name="Text Box 3">
            <a:extLst>
              <a:ext uri="{FF2B5EF4-FFF2-40B4-BE49-F238E27FC236}">
                <a16:creationId xmlns:a16="http://schemas.microsoft.com/office/drawing/2014/main" id="{0245635A-019C-493C-8159-917373C211B5}"/>
              </a:ext>
            </a:extLst>
          </p:cNvPr>
          <p:cNvSpPr txBox="1">
            <a:spLocks noChangeArrowheads="1"/>
          </p:cNvSpPr>
          <p:nvPr/>
        </p:nvSpPr>
        <p:spPr bwMode="auto">
          <a:xfrm>
            <a:off x="1149092" y="2300411"/>
            <a:ext cx="10131617" cy="3083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buClrTx/>
              <a:buFontTx/>
              <a:buNone/>
            </a:pPr>
            <a:r>
              <a:rPr lang="es-DO" sz="2000" b="1" dirty="0">
                <a:solidFill>
                  <a:schemeClr val="accent1">
                    <a:lumMod val="50000"/>
                  </a:schemeClr>
                </a:solidFill>
                <a:latin typeface="Arial" pitchFamily="34" charset="0"/>
                <a:ea typeface="+mj-ea"/>
                <a:cs typeface="Arial" pitchFamily="34" charset="0"/>
              </a:rPr>
              <a:t>Set: </a:t>
            </a:r>
            <a:r>
              <a:rPr lang="es-DO" sz="2000" dirty="0">
                <a:solidFill>
                  <a:schemeClr val="accent1">
                    <a:lumMod val="60000"/>
                    <a:lumOff val="40000"/>
                  </a:schemeClr>
                </a:solidFill>
                <a:latin typeface="Arial" pitchFamily="34" charset="0"/>
                <a:ea typeface="+mj-ea"/>
                <a:cs typeface="Arial" pitchFamily="34" charset="0"/>
              </a:rPr>
              <a:t>esta interface no permite agregar elementos duplicados, por lo que cada elemento es único y no garantiza el orden de sus datos. Posee 3 subclases:</a:t>
            </a:r>
          </a:p>
          <a:p>
            <a:pPr algn="just">
              <a:buClrTx/>
              <a:buFontTx/>
              <a:buNone/>
            </a:pPr>
            <a:endParaRPr lang="es-DO" sz="2000" dirty="0">
              <a:solidFill>
                <a:schemeClr val="accent1">
                  <a:lumMod val="60000"/>
                  <a:lumOff val="40000"/>
                </a:schemeClr>
              </a:solidFill>
              <a:latin typeface="Arial" pitchFamily="34" charset="0"/>
              <a:ea typeface="+mj-ea"/>
              <a:cs typeface="Arial" pitchFamily="34" charset="0"/>
            </a:endParaRPr>
          </a:p>
          <a:p>
            <a:pPr indent="-284163" algn="just"/>
            <a:r>
              <a:rPr lang="es-DO" sz="2000" b="1" dirty="0" err="1">
                <a:solidFill>
                  <a:schemeClr val="accent1">
                    <a:lumMod val="50000"/>
                  </a:schemeClr>
                </a:solidFill>
                <a:latin typeface="Arial" pitchFamily="34" charset="0"/>
                <a:cs typeface="Arial" pitchFamily="34" charset="0"/>
              </a:rPr>
              <a:t>Hashset</a:t>
            </a:r>
            <a:r>
              <a:rPr lang="es-DO" sz="2000" b="1" dirty="0">
                <a:solidFill>
                  <a:schemeClr val="accent1">
                    <a:lumMod val="50000"/>
                  </a:schemeClr>
                </a:solidFill>
                <a:latin typeface="Arial" pitchFamily="34" charset="0"/>
                <a:cs typeface="Arial" pitchFamily="34" charset="0"/>
              </a:rPr>
              <a:t>: </a:t>
            </a:r>
            <a:r>
              <a:rPr lang="es-DO" sz="2000" dirty="0">
                <a:solidFill>
                  <a:schemeClr val="accent1">
                    <a:lumMod val="60000"/>
                    <a:lumOff val="40000"/>
                  </a:schemeClr>
                </a:solidFill>
                <a:latin typeface="Arial" pitchFamily="34" charset="0"/>
                <a:cs typeface="Arial" pitchFamily="34" charset="0"/>
              </a:rPr>
              <a:t>Solución más utilizada de Set. Este elemento no respeta el orden de la inserción y emplea una tabla interna para almacenar los datos.</a:t>
            </a:r>
          </a:p>
          <a:p>
            <a:pPr lvl="1" algn="just"/>
            <a:endParaRPr lang="es-DO" sz="2000" dirty="0">
              <a:solidFill>
                <a:schemeClr val="accent1">
                  <a:lumMod val="60000"/>
                  <a:lumOff val="40000"/>
                </a:schemeClr>
              </a:solidFill>
              <a:latin typeface="Arial" pitchFamily="34" charset="0"/>
              <a:cs typeface="Arial" pitchFamily="34" charset="0"/>
            </a:endParaRPr>
          </a:p>
          <a:p>
            <a:pPr indent="-284163" algn="just"/>
            <a:r>
              <a:rPr lang="es-DO" sz="2000" b="1" dirty="0" err="1">
                <a:solidFill>
                  <a:schemeClr val="accent1">
                    <a:lumMod val="50000"/>
                  </a:schemeClr>
                </a:solidFill>
                <a:latin typeface="Arial" pitchFamily="34" charset="0"/>
                <a:cs typeface="Arial" pitchFamily="34" charset="0"/>
              </a:rPr>
              <a:t>LinkedHashSet</a:t>
            </a:r>
            <a:r>
              <a:rPr lang="es-DO" sz="2000" b="1" dirty="0">
                <a:solidFill>
                  <a:schemeClr val="accent1">
                    <a:lumMod val="50000"/>
                  </a:schemeClr>
                </a:solidFill>
                <a:latin typeface="Arial" pitchFamily="34" charset="0"/>
                <a:cs typeface="Arial" pitchFamily="34" charset="0"/>
              </a:rPr>
              <a:t>: </a:t>
            </a:r>
            <a:r>
              <a:rPr lang="es-DO" sz="2000" dirty="0">
                <a:solidFill>
                  <a:schemeClr val="accent1">
                    <a:lumMod val="60000"/>
                    <a:lumOff val="40000"/>
                  </a:schemeClr>
                </a:solidFill>
                <a:latin typeface="Arial" pitchFamily="34" charset="0"/>
                <a:cs typeface="Arial" pitchFamily="34" charset="0"/>
              </a:rPr>
              <a:t>conjunto doblemente enlazado que permite el orden secuencial al insertar datos.</a:t>
            </a:r>
          </a:p>
          <a:p>
            <a:pPr lvl="1" algn="just"/>
            <a:endParaRPr lang="es-DO" sz="2000" dirty="0">
              <a:solidFill>
                <a:schemeClr val="accent1">
                  <a:lumMod val="60000"/>
                  <a:lumOff val="40000"/>
                </a:schemeClr>
              </a:solidFill>
              <a:latin typeface="Arial" pitchFamily="34" charset="0"/>
              <a:cs typeface="Arial" pitchFamily="34" charset="0"/>
            </a:endParaRPr>
          </a:p>
          <a:p>
            <a:pPr indent="-284163" algn="just"/>
            <a:r>
              <a:rPr lang="es-DO" sz="2000" b="1" dirty="0" err="1">
                <a:solidFill>
                  <a:schemeClr val="accent1">
                    <a:lumMod val="50000"/>
                  </a:schemeClr>
                </a:solidFill>
                <a:latin typeface="Arial" pitchFamily="34" charset="0"/>
                <a:cs typeface="Arial" pitchFamily="34" charset="0"/>
              </a:rPr>
              <a:t>Treeset</a:t>
            </a:r>
            <a:r>
              <a:rPr lang="es-DO" sz="2000" b="1" dirty="0">
                <a:solidFill>
                  <a:schemeClr val="accent1">
                    <a:lumMod val="50000"/>
                  </a:schemeClr>
                </a:solidFill>
                <a:latin typeface="Arial" pitchFamily="34" charset="0"/>
                <a:cs typeface="Arial" pitchFamily="34" charset="0"/>
              </a:rPr>
              <a:t>: </a:t>
            </a:r>
            <a:r>
              <a:rPr lang="es-DO" sz="2000" dirty="0">
                <a:solidFill>
                  <a:schemeClr val="accent1">
                    <a:lumMod val="60000"/>
                    <a:lumOff val="40000"/>
                  </a:schemeClr>
                </a:solidFill>
                <a:latin typeface="Arial" pitchFamily="34" charset="0"/>
                <a:cs typeface="Arial" pitchFamily="34" charset="0"/>
              </a:rPr>
              <a:t>es un Set ordenado basado en la lógica de árbol. </a:t>
            </a:r>
          </a:p>
        </p:txBody>
      </p:sp>
    </p:spTree>
    <p:extLst>
      <p:ext uri="{BB962C8B-B14F-4D97-AF65-F5344CB8AC3E}">
        <p14:creationId xmlns:p14="http://schemas.microsoft.com/office/powerpoint/2010/main" val="3249097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6094105" y="802955"/>
            <a:ext cx="4977976" cy="1454051"/>
          </a:xfrm>
        </p:spPr>
        <p:txBody>
          <a:bodyPr vert="horz" lIns="91440" tIns="45720" rIns="91440" bIns="45720" rtlCol="0" anchor="ctr">
            <a:normAutofit/>
          </a:bodyPr>
          <a:lstStyle/>
          <a:p>
            <a:r>
              <a:rPr lang="en-US" sz="4400">
                <a:solidFill>
                  <a:srgbClr val="000000"/>
                </a:solidFill>
              </a:rPr>
              <a:t>Colecciones</a:t>
            </a:r>
          </a:p>
        </p:txBody>
      </p:sp>
      <p:sp>
        <p:nvSpPr>
          <p:cNvPr id="17"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5">
            <a:extLst>
              <a:ext uri="{FF2B5EF4-FFF2-40B4-BE49-F238E27FC236}">
                <a16:creationId xmlns:a16="http://schemas.microsoft.com/office/drawing/2014/main" id="{E8C817A3-B83D-42D7-9700-616F788CB54B}"/>
              </a:ext>
            </a:extLst>
          </p:cNvPr>
          <p:cNvPicPr>
            <a:picLocks noChangeAspect="1" noChangeArrowheads="1"/>
          </p:cNvPicPr>
          <p:nvPr/>
        </p:nvPicPr>
        <p:blipFill rotWithShape="1">
          <a:blip r:embed="rId3" cstate="print">
            <a:alphaModFix/>
            <a:extLst>
              <a:ext uri="{28A0092B-C50C-407E-A947-70E740481C1C}">
                <a14:useLocalDpi xmlns:a14="http://schemas.microsoft.com/office/drawing/2010/main" val="0"/>
              </a:ext>
            </a:extLst>
          </a:blip>
          <a:srcRect t="3538" r="2"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3">
            <a:extLst>
              <a:ext uri="{FF2B5EF4-FFF2-40B4-BE49-F238E27FC236}">
                <a16:creationId xmlns:a16="http://schemas.microsoft.com/office/drawing/2014/main" id="{0245635A-019C-493C-8159-917373C211B5}"/>
              </a:ext>
            </a:extLst>
          </p:cNvPr>
          <p:cNvSpPr txBox="1">
            <a:spLocks noChangeArrowheads="1"/>
          </p:cNvSpPr>
          <p:nvPr/>
        </p:nvSpPr>
        <p:spPr bwMode="auto">
          <a:xfrm>
            <a:off x="6090574" y="2421682"/>
            <a:ext cx="4977578" cy="363928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1440" tIns="45720" rIns="91440" bIns="45720" rtlCol="0" anchor="ctr">
            <a:normAutofit lnSpcReduction="10000"/>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nSpc>
                <a:spcPct val="90000"/>
              </a:lnSpc>
              <a:spcAft>
                <a:spcPts val="600"/>
              </a:spcAft>
              <a:buClrTx/>
            </a:pPr>
            <a:r>
              <a:rPr lang="en-US" sz="1600" b="1" dirty="0">
                <a:solidFill>
                  <a:srgbClr val="000000"/>
                </a:solidFill>
                <a:latin typeface="+mn-lt"/>
                <a:ea typeface="+mn-ea"/>
              </a:rPr>
              <a:t>Map</a:t>
            </a:r>
            <a:r>
              <a:rPr lang="en-US" sz="1600" dirty="0">
                <a:solidFill>
                  <a:srgbClr val="000000"/>
                </a:solidFill>
                <a:latin typeface="+mn-lt"/>
                <a:ea typeface="+mn-ea"/>
              </a:rPr>
              <a:t>: </a:t>
            </a:r>
            <a:r>
              <a:rPr lang="en-US" sz="1600" dirty="0" err="1">
                <a:solidFill>
                  <a:srgbClr val="000000"/>
                </a:solidFill>
                <a:latin typeface="+mn-lt"/>
                <a:ea typeface="+mn-ea"/>
              </a:rPr>
              <a:t>esta</a:t>
            </a:r>
            <a:r>
              <a:rPr lang="en-US" sz="1600" dirty="0">
                <a:solidFill>
                  <a:srgbClr val="000000"/>
                </a:solidFill>
                <a:latin typeface="+mn-lt"/>
                <a:ea typeface="+mn-ea"/>
              </a:rPr>
              <a:t> </a:t>
            </a:r>
            <a:r>
              <a:rPr lang="en-US" sz="1600" dirty="0" err="1">
                <a:solidFill>
                  <a:srgbClr val="000000"/>
                </a:solidFill>
                <a:latin typeface="+mn-lt"/>
                <a:ea typeface="+mn-ea"/>
              </a:rPr>
              <a:t>colección</a:t>
            </a:r>
            <a:r>
              <a:rPr lang="en-US" sz="1600" dirty="0">
                <a:solidFill>
                  <a:srgbClr val="000000"/>
                </a:solidFill>
                <a:latin typeface="+mn-lt"/>
                <a:ea typeface="+mn-ea"/>
              </a:rPr>
              <a:t> </a:t>
            </a:r>
            <a:r>
              <a:rPr lang="en-US" sz="1600" dirty="0" err="1">
                <a:solidFill>
                  <a:srgbClr val="000000"/>
                </a:solidFill>
                <a:latin typeface="+mn-lt"/>
                <a:ea typeface="+mn-ea"/>
              </a:rPr>
              <a:t>almacena</a:t>
            </a:r>
            <a:r>
              <a:rPr lang="en-US" sz="1600" dirty="0">
                <a:solidFill>
                  <a:srgbClr val="000000"/>
                </a:solidFill>
                <a:latin typeface="+mn-lt"/>
                <a:ea typeface="+mn-ea"/>
              </a:rPr>
              <a:t> pareja de </a:t>
            </a:r>
            <a:r>
              <a:rPr lang="en-US" sz="1600" dirty="0" err="1">
                <a:solidFill>
                  <a:srgbClr val="000000"/>
                </a:solidFill>
                <a:latin typeface="+mn-lt"/>
                <a:ea typeface="+mn-ea"/>
              </a:rPr>
              <a:t>datos</a:t>
            </a:r>
            <a:r>
              <a:rPr lang="en-US" sz="1600" dirty="0">
                <a:solidFill>
                  <a:srgbClr val="000000"/>
                </a:solidFill>
                <a:latin typeface="+mn-lt"/>
                <a:ea typeface="+mn-ea"/>
              </a:rPr>
              <a:t>, </a:t>
            </a:r>
            <a:r>
              <a:rPr lang="en-US" sz="1600" dirty="0" err="1">
                <a:solidFill>
                  <a:srgbClr val="000000"/>
                </a:solidFill>
                <a:latin typeface="+mn-lt"/>
                <a:ea typeface="+mn-ea"/>
              </a:rPr>
              <a:t>donde</a:t>
            </a:r>
            <a:r>
              <a:rPr lang="en-US" sz="1600" dirty="0">
                <a:solidFill>
                  <a:srgbClr val="000000"/>
                </a:solidFill>
                <a:latin typeface="+mn-lt"/>
                <a:ea typeface="+mn-ea"/>
              </a:rPr>
              <a:t> un </a:t>
            </a:r>
            <a:r>
              <a:rPr lang="en-US" sz="1600" dirty="0" err="1">
                <a:solidFill>
                  <a:srgbClr val="000000"/>
                </a:solidFill>
                <a:latin typeface="+mn-lt"/>
                <a:ea typeface="+mn-ea"/>
              </a:rPr>
              <a:t>dato</a:t>
            </a:r>
            <a:r>
              <a:rPr lang="en-US" sz="1600" dirty="0">
                <a:solidFill>
                  <a:srgbClr val="000000"/>
                </a:solidFill>
                <a:latin typeface="+mn-lt"/>
                <a:ea typeface="+mn-ea"/>
              </a:rPr>
              <a:t> </a:t>
            </a:r>
            <a:r>
              <a:rPr lang="en-US" sz="1600" dirty="0" err="1">
                <a:solidFill>
                  <a:srgbClr val="000000"/>
                </a:solidFill>
                <a:latin typeface="+mn-lt"/>
                <a:ea typeface="+mn-ea"/>
              </a:rPr>
              <a:t>corresponde</a:t>
            </a:r>
            <a:r>
              <a:rPr lang="en-US" sz="1600" dirty="0">
                <a:solidFill>
                  <a:srgbClr val="000000"/>
                </a:solidFill>
                <a:latin typeface="+mn-lt"/>
                <a:ea typeface="+mn-ea"/>
              </a:rPr>
              <a:t> al valor del </a:t>
            </a:r>
            <a:r>
              <a:rPr lang="en-US" sz="1600" dirty="0" err="1">
                <a:solidFill>
                  <a:srgbClr val="000000"/>
                </a:solidFill>
                <a:latin typeface="+mn-lt"/>
                <a:ea typeface="+mn-ea"/>
              </a:rPr>
              <a:t>objeto</a:t>
            </a:r>
            <a:r>
              <a:rPr lang="en-US" sz="1600" dirty="0">
                <a:solidFill>
                  <a:srgbClr val="000000"/>
                </a:solidFill>
                <a:latin typeface="+mn-lt"/>
                <a:ea typeface="+mn-ea"/>
              </a:rPr>
              <a:t>, y el </a:t>
            </a:r>
            <a:r>
              <a:rPr lang="en-US" sz="1600" dirty="0" err="1">
                <a:solidFill>
                  <a:srgbClr val="000000"/>
                </a:solidFill>
                <a:latin typeface="+mn-lt"/>
                <a:ea typeface="+mn-ea"/>
              </a:rPr>
              <a:t>otro</a:t>
            </a:r>
            <a:r>
              <a:rPr lang="en-US" sz="1600" dirty="0">
                <a:solidFill>
                  <a:srgbClr val="000000"/>
                </a:solidFill>
                <a:latin typeface="+mn-lt"/>
                <a:ea typeface="+mn-ea"/>
              </a:rPr>
              <a:t> a la </a:t>
            </a:r>
            <a:r>
              <a:rPr lang="en-US" sz="1600" dirty="0" err="1">
                <a:solidFill>
                  <a:srgbClr val="000000"/>
                </a:solidFill>
                <a:latin typeface="+mn-lt"/>
                <a:ea typeface="+mn-ea"/>
              </a:rPr>
              <a:t>llave</a:t>
            </a:r>
            <a:r>
              <a:rPr lang="en-US" sz="1600" dirty="0">
                <a:solidFill>
                  <a:srgbClr val="000000"/>
                </a:solidFill>
                <a:latin typeface="+mn-lt"/>
                <a:ea typeface="+mn-ea"/>
              </a:rPr>
              <a:t> que lo </a:t>
            </a:r>
            <a:r>
              <a:rPr lang="en-US" sz="1600" dirty="0" err="1">
                <a:solidFill>
                  <a:srgbClr val="000000"/>
                </a:solidFill>
                <a:latin typeface="+mn-lt"/>
                <a:ea typeface="+mn-ea"/>
              </a:rPr>
              <a:t>identifica</a:t>
            </a:r>
            <a:r>
              <a:rPr lang="en-US" sz="1600" dirty="0">
                <a:solidFill>
                  <a:srgbClr val="000000"/>
                </a:solidFill>
                <a:latin typeface="+mn-lt"/>
                <a:ea typeface="+mn-ea"/>
              </a:rPr>
              <a:t>. </a:t>
            </a:r>
            <a:r>
              <a:rPr lang="en-US" sz="1600" dirty="0" err="1">
                <a:solidFill>
                  <a:srgbClr val="000000"/>
                </a:solidFill>
                <a:latin typeface="+mn-lt"/>
                <a:ea typeface="+mn-ea"/>
              </a:rPr>
              <a:t>Posee</a:t>
            </a:r>
            <a:r>
              <a:rPr lang="en-US" sz="1600" dirty="0">
                <a:solidFill>
                  <a:srgbClr val="000000"/>
                </a:solidFill>
                <a:latin typeface="+mn-lt"/>
                <a:ea typeface="+mn-ea"/>
              </a:rPr>
              <a:t> 3 </a:t>
            </a:r>
            <a:r>
              <a:rPr lang="en-US" sz="1600" dirty="0" err="1">
                <a:solidFill>
                  <a:srgbClr val="000000"/>
                </a:solidFill>
                <a:latin typeface="+mn-lt"/>
                <a:ea typeface="+mn-ea"/>
              </a:rPr>
              <a:t>subclases</a:t>
            </a:r>
            <a:r>
              <a:rPr lang="en-US" sz="1600" dirty="0">
                <a:solidFill>
                  <a:srgbClr val="000000"/>
                </a:solidFill>
                <a:latin typeface="+mn-lt"/>
                <a:ea typeface="+mn-ea"/>
              </a:rPr>
              <a:t>:</a:t>
            </a:r>
          </a:p>
          <a:p>
            <a:pPr indent="-228600">
              <a:lnSpc>
                <a:spcPct val="90000"/>
              </a:lnSpc>
              <a:spcAft>
                <a:spcPts val="600"/>
              </a:spcAft>
              <a:buClrTx/>
              <a:buFont typeface="Arial" panose="020B0604020202020204" pitchFamily="34" charset="0"/>
              <a:buChar char="•"/>
            </a:pPr>
            <a:endParaRPr lang="en-US" sz="1600" dirty="0">
              <a:solidFill>
                <a:srgbClr val="000000"/>
              </a:solidFill>
              <a:latin typeface="+mn-lt"/>
              <a:ea typeface="+mn-ea"/>
            </a:endParaRPr>
          </a:p>
          <a:p>
            <a:pPr>
              <a:lnSpc>
                <a:spcPct val="90000"/>
              </a:lnSpc>
              <a:spcAft>
                <a:spcPts val="600"/>
              </a:spcAft>
            </a:pPr>
            <a:r>
              <a:rPr lang="en-US" sz="1600" b="1" dirty="0">
                <a:solidFill>
                  <a:srgbClr val="000000"/>
                </a:solidFill>
                <a:latin typeface="+mn-lt"/>
                <a:ea typeface="+mn-ea"/>
              </a:rPr>
              <a:t>HashMap: </a:t>
            </a:r>
            <a:r>
              <a:rPr lang="en-US" sz="1600" dirty="0" err="1">
                <a:solidFill>
                  <a:srgbClr val="000000"/>
                </a:solidFill>
                <a:latin typeface="+mn-lt"/>
                <a:ea typeface="+mn-ea"/>
              </a:rPr>
              <a:t>proporciona</a:t>
            </a:r>
            <a:r>
              <a:rPr lang="en-US" sz="1600" dirty="0">
                <a:solidFill>
                  <a:srgbClr val="000000"/>
                </a:solidFill>
                <a:latin typeface="+mn-lt"/>
                <a:ea typeface="+mn-ea"/>
              </a:rPr>
              <a:t> un </a:t>
            </a:r>
            <a:r>
              <a:rPr lang="en-US" sz="1600" dirty="0" err="1">
                <a:solidFill>
                  <a:srgbClr val="000000"/>
                </a:solidFill>
                <a:latin typeface="+mn-lt"/>
                <a:ea typeface="+mn-ea"/>
              </a:rPr>
              <a:t>rendimiento</a:t>
            </a:r>
            <a:r>
              <a:rPr lang="en-US" sz="1600" dirty="0">
                <a:solidFill>
                  <a:srgbClr val="000000"/>
                </a:solidFill>
                <a:latin typeface="+mn-lt"/>
                <a:ea typeface="+mn-ea"/>
              </a:rPr>
              <a:t> </a:t>
            </a:r>
            <a:r>
              <a:rPr lang="en-US" sz="1600" dirty="0" err="1">
                <a:solidFill>
                  <a:srgbClr val="000000"/>
                </a:solidFill>
                <a:latin typeface="+mn-lt"/>
                <a:ea typeface="+mn-ea"/>
              </a:rPr>
              <a:t>constante</a:t>
            </a:r>
            <a:r>
              <a:rPr lang="en-US" sz="1600" dirty="0">
                <a:solidFill>
                  <a:srgbClr val="000000"/>
                </a:solidFill>
                <a:latin typeface="+mn-lt"/>
                <a:ea typeface="+mn-ea"/>
              </a:rPr>
              <a:t> </a:t>
            </a:r>
            <a:r>
              <a:rPr lang="en-US" sz="1600" dirty="0" err="1">
                <a:solidFill>
                  <a:srgbClr val="000000"/>
                </a:solidFill>
                <a:latin typeface="+mn-lt"/>
                <a:ea typeface="+mn-ea"/>
              </a:rPr>
              <a:t>en</a:t>
            </a:r>
            <a:r>
              <a:rPr lang="en-US" sz="1600" dirty="0">
                <a:solidFill>
                  <a:srgbClr val="000000"/>
                </a:solidFill>
                <a:latin typeface="+mn-lt"/>
                <a:ea typeface="+mn-ea"/>
              </a:rPr>
              <a:t> la </a:t>
            </a:r>
            <a:r>
              <a:rPr lang="en-US" sz="1600" dirty="0" err="1">
                <a:solidFill>
                  <a:srgbClr val="000000"/>
                </a:solidFill>
                <a:latin typeface="+mn-lt"/>
                <a:ea typeface="+mn-ea"/>
              </a:rPr>
              <a:t>inserción</a:t>
            </a:r>
            <a:r>
              <a:rPr lang="en-US" sz="1600" dirty="0">
                <a:solidFill>
                  <a:srgbClr val="000000"/>
                </a:solidFill>
                <a:latin typeface="+mn-lt"/>
                <a:ea typeface="+mn-ea"/>
              </a:rPr>
              <a:t> y </a:t>
            </a:r>
            <a:r>
              <a:rPr lang="en-US" sz="1600" dirty="0" err="1">
                <a:solidFill>
                  <a:srgbClr val="000000"/>
                </a:solidFill>
                <a:latin typeface="+mn-lt"/>
                <a:ea typeface="+mn-ea"/>
              </a:rPr>
              <a:t>localización</a:t>
            </a:r>
            <a:r>
              <a:rPr lang="en-US" sz="1600" dirty="0">
                <a:solidFill>
                  <a:srgbClr val="000000"/>
                </a:solidFill>
                <a:latin typeface="+mn-lt"/>
                <a:ea typeface="+mn-ea"/>
              </a:rPr>
              <a:t> de </a:t>
            </a:r>
            <a:r>
              <a:rPr lang="en-US" sz="1600" dirty="0" err="1">
                <a:solidFill>
                  <a:srgbClr val="000000"/>
                </a:solidFill>
                <a:latin typeface="+mn-lt"/>
                <a:ea typeface="+mn-ea"/>
              </a:rPr>
              <a:t>datos</a:t>
            </a:r>
            <a:r>
              <a:rPr lang="en-US" sz="1600" dirty="0">
                <a:solidFill>
                  <a:srgbClr val="000000"/>
                </a:solidFill>
                <a:latin typeface="+mn-lt"/>
                <a:ea typeface="+mn-ea"/>
              </a:rPr>
              <a:t>. </a:t>
            </a:r>
          </a:p>
          <a:p>
            <a:pPr lvl="1" indent="-228600">
              <a:lnSpc>
                <a:spcPct val="90000"/>
              </a:lnSpc>
              <a:spcAft>
                <a:spcPts val="600"/>
              </a:spcAft>
              <a:buFont typeface="Arial" panose="020B0604020202020204" pitchFamily="34" charset="0"/>
              <a:buChar char="•"/>
            </a:pPr>
            <a:endParaRPr lang="en-US" sz="1600" dirty="0">
              <a:solidFill>
                <a:srgbClr val="000000"/>
              </a:solidFill>
              <a:latin typeface="+mn-lt"/>
              <a:ea typeface="+mn-ea"/>
            </a:endParaRPr>
          </a:p>
          <a:p>
            <a:pPr>
              <a:lnSpc>
                <a:spcPct val="90000"/>
              </a:lnSpc>
              <a:spcAft>
                <a:spcPts val="600"/>
              </a:spcAft>
            </a:pPr>
            <a:r>
              <a:rPr lang="en-US" sz="1600" b="1" dirty="0" err="1">
                <a:solidFill>
                  <a:srgbClr val="000000"/>
                </a:solidFill>
                <a:latin typeface="+mn-lt"/>
                <a:ea typeface="+mn-ea"/>
              </a:rPr>
              <a:t>LinkedHashMap</a:t>
            </a:r>
            <a:r>
              <a:rPr lang="en-US" sz="1600" b="1" dirty="0">
                <a:solidFill>
                  <a:srgbClr val="000000"/>
                </a:solidFill>
                <a:latin typeface="+mn-lt"/>
                <a:ea typeface="+mn-ea"/>
              </a:rPr>
              <a:t>: </a:t>
            </a:r>
            <a:r>
              <a:rPr lang="en-US" sz="1600" dirty="0" err="1">
                <a:solidFill>
                  <a:srgbClr val="000000"/>
                </a:solidFill>
                <a:latin typeface="+mn-lt"/>
                <a:ea typeface="+mn-ea"/>
              </a:rPr>
              <a:t>mapa</a:t>
            </a:r>
            <a:r>
              <a:rPr lang="en-US" sz="1600" dirty="0">
                <a:solidFill>
                  <a:srgbClr val="000000"/>
                </a:solidFill>
                <a:latin typeface="+mn-lt"/>
                <a:ea typeface="+mn-ea"/>
              </a:rPr>
              <a:t> </a:t>
            </a:r>
            <a:r>
              <a:rPr lang="en-US" sz="1600" dirty="0" err="1">
                <a:solidFill>
                  <a:srgbClr val="000000"/>
                </a:solidFill>
                <a:latin typeface="+mn-lt"/>
                <a:ea typeface="+mn-ea"/>
              </a:rPr>
              <a:t>doblemente</a:t>
            </a:r>
            <a:r>
              <a:rPr lang="en-US" sz="1600" dirty="0">
                <a:solidFill>
                  <a:srgbClr val="000000"/>
                </a:solidFill>
                <a:latin typeface="+mn-lt"/>
                <a:ea typeface="+mn-ea"/>
              </a:rPr>
              <a:t> </a:t>
            </a:r>
            <a:r>
              <a:rPr lang="en-US" sz="1600" dirty="0" err="1">
                <a:solidFill>
                  <a:srgbClr val="000000"/>
                </a:solidFill>
                <a:latin typeface="+mn-lt"/>
                <a:ea typeface="+mn-ea"/>
              </a:rPr>
              <a:t>enlazado</a:t>
            </a:r>
            <a:r>
              <a:rPr lang="en-US" sz="1600" dirty="0">
                <a:solidFill>
                  <a:srgbClr val="000000"/>
                </a:solidFill>
                <a:latin typeface="+mn-lt"/>
                <a:ea typeface="+mn-ea"/>
              </a:rPr>
              <a:t> para </a:t>
            </a:r>
            <a:r>
              <a:rPr lang="en-US" sz="1600" dirty="0" err="1">
                <a:solidFill>
                  <a:srgbClr val="000000"/>
                </a:solidFill>
                <a:latin typeface="+mn-lt"/>
                <a:ea typeface="+mn-ea"/>
              </a:rPr>
              <a:t>garantizar</a:t>
            </a:r>
            <a:r>
              <a:rPr lang="en-US" sz="1600" dirty="0">
                <a:solidFill>
                  <a:srgbClr val="000000"/>
                </a:solidFill>
                <a:latin typeface="+mn-lt"/>
                <a:ea typeface="+mn-ea"/>
              </a:rPr>
              <a:t> </a:t>
            </a:r>
            <a:r>
              <a:rPr lang="en-US" sz="1600" dirty="0" err="1">
                <a:solidFill>
                  <a:srgbClr val="000000"/>
                </a:solidFill>
                <a:latin typeface="+mn-lt"/>
                <a:ea typeface="+mn-ea"/>
              </a:rPr>
              <a:t>orden</a:t>
            </a:r>
            <a:r>
              <a:rPr lang="en-US" sz="1600" dirty="0">
                <a:solidFill>
                  <a:srgbClr val="000000"/>
                </a:solidFill>
                <a:latin typeface="+mn-lt"/>
                <a:ea typeface="+mn-ea"/>
              </a:rPr>
              <a:t> </a:t>
            </a:r>
            <a:r>
              <a:rPr lang="en-US" sz="1600" dirty="0" err="1">
                <a:solidFill>
                  <a:srgbClr val="000000"/>
                </a:solidFill>
                <a:latin typeface="+mn-lt"/>
                <a:ea typeface="+mn-ea"/>
              </a:rPr>
              <a:t>en</a:t>
            </a:r>
            <a:r>
              <a:rPr lang="en-US" sz="1600" dirty="0">
                <a:solidFill>
                  <a:srgbClr val="000000"/>
                </a:solidFill>
                <a:latin typeface="+mn-lt"/>
                <a:ea typeface="+mn-ea"/>
              </a:rPr>
              <a:t> los </a:t>
            </a:r>
            <a:r>
              <a:rPr lang="en-US" sz="1600" dirty="0" err="1">
                <a:solidFill>
                  <a:srgbClr val="000000"/>
                </a:solidFill>
                <a:latin typeface="+mn-lt"/>
                <a:ea typeface="+mn-ea"/>
              </a:rPr>
              <a:t>datos</a:t>
            </a:r>
            <a:r>
              <a:rPr lang="en-US" sz="1600" dirty="0">
                <a:solidFill>
                  <a:srgbClr val="000000"/>
                </a:solidFill>
                <a:latin typeface="+mn-lt"/>
                <a:ea typeface="+mn-ea"/>
              </a:rPr>
              <a:t>.</a:t>
            </a:r>
          </a:p>
          <a:p>
            <a:pPr lvl="1" indent="-228600" algn="just">
              <a:lnSpc>
                <a:spcPct val="90000"/>
              </a:lnSpc>
              <a:spcAft>
                <a:spcPts val="600"/>
              </a:spcAft>
              <a:buFont typeface="Arial" panose="020B0604020202020204" pitchFamily="34" charset="0"/>
              <a:buChar char="•"/>
            </a:pPr>
            <a:endParaRPr lang="en-US" sz="1600" dirty="0">
              <a:solidFill>
                <a:srgbClr val="000000"/>
              </a:solidFill>
              <a:latin typeface="+mn-lt"/>
              <a:ea typeface="+mn-ea"/>
            </a:endParaRPr>
          </a:p>
          <a:p>
            <a:pPr>
              <a:lnSpc>
                <a:spcPct val="90000"/>
              </a:lnSpc>
              <a:spcAft>
                <a:spcPts val="600"/>
              </a:spcAft>
            </a:pPr>
            <a:r>
              <a:rPr lang="en-US" sz="1600" b="1" dirty="0" err="1">
                <a:solidFill>
                  <a:srgbClr val="000000"/>
                </a:solidFill>
                <a:latin typeface="+mn-lt"/>
                <a:ea typeface="+mn-ea"/>
              </a:rPr>
              <a:t>TreeMap</a:t>
            </a:r>
            <a:r>
              <a:rPr lang="en-US" sz="1600" b="1" dirty="0">
                <a:solidFill>
                  <a:srgbClr val="000000"/>
                </a:solidFill>
                <a:latin typeface="+mn-lt"/>
                <a:ea typeface="+mn-ea"/>
              </a:rPr>
              <a:t>: </a:t>
            </a:r>
            <a:r>
              <a:rPr lang="en-US" sz="1600" dirty="0">
                <a:solidFill>
                  <a:srgbClr val="000000"/>
                </a:solidFill>
                <a:latin typeface="+mn-lt"/>
                <a:ea typeface="+mn-ea"/>
              </a:rPr>
              <a:t>es un </a:t>
            </a:r>
            <a:r>
              <a:rPr lang="en-US" sz="1600" dirty="0" err="1">
                <a:solidFill>
                  <a:srgbClr val="000000"/>
                </a:solidFill>
                <a:latin typeface="+mn-lt"/>
                <a:ea typeface="+mn-ea"/>
              </a:rPr>
              <a:t>Mapa</a:t>
            </a:r>
            <a:r>
              <a:rPr lang="en-US" sz="1600" dirty="0">
                <a:solidFill>
                  <a:srgbClr val="000000"/>
                </a:solidFill>
                <a:latin typeface="+mn-lt"/>
                <a:ea typeface="+mn-ea"/>
              </a:rPr>
              <a:t> </a:t>
            </a:r>
            <a:r>
              <a:rPr lang="en-US" sz="1600" dirty="0" err="1">
                <a:solidFill>
                  <a:srgbClr val="000000"/>
                </a:solidFill>
                <a:latin typeface="+mn-lt"/>
                <a:ea typeface="+mn-ea"/>
              </a:rPr>
              <a:t>ordenado</a:t>
            </a:r>
            <a:r>
              <a:rPr lang="en-US" sz="1600" dirty="0">
                <a:solidFill>
                  <a:srgbClr val="000000"/>
                </a:solidFill>
                <a:latin typeface="+mn-lt"/>
                <a:ea typeface="+mn-ea"/>
              </a:rPr>
              <a:t> </a:t>
            </a:r>
            <a:r>
              <a:rPr lang="en-US" sz="1600" dirty="0" err="1">
                <a:solidFill>
                  <a:srgbClr val="000000"/>
                </a:solidFill>
                <a:latin typeface="+mn-lt"/>
                <a:ea typeface="+mn-ea"/>
              </a:rPr>
              <a:t>basado</a:t>
            </a:r>
            <a:r>
              <a:rPr lang="en-US" sz="1600" dirty="0">
                <a:solidFill>
                  <a:srgbClr val="000000"/>
                </a:solidFill>
                <a:latin typeface="+mn-lt"/>
                <a:ea typeface="+mn-ea"/>
              </a:rPr>
              <a:t> </a:t>
            </a:r>
            <a:r>
              <a:rPr lang="en-US" sz="1600" dirty="0" err="1">
                <a:solidFill>
                  <a:srgbClr val="000000"/>
                </a:solidFill>
                <a:latin typeface="+mn-lt"/>
                <a:ea typeface="+mn-ea"/>
              </a:rPr>
              <a:t>en</a:t>
            </a:r>
            <a:r>
              <a:rPr lang="en-US" sz="1600" dirty="0">
                <a:solidFill>
                  <a:srgbClr val="000000"/>
                </a:solidFill>
                <a:latin typeface="+mn-lt"/>
                <a:ea typeface="+mn-ea"/>
              </a:rPr>
              <a:t> la </a:t>
            </a:r>
            <a:r>
              <a:rPr lang="en-US" sz="1600" dirty="0" err="1">
                <a:solidFill>
                  <a:srgbClr val="000000"/>
                </a:solidFill>
                <a:latin typeface="+mn-lt"/>
                <a:ea typeface="+mn-ea"/>
              </a:rPr>
              <a:t>lógica</a:t>
            </a:r>
            <a:r>
              <a:rPr lang="en-US" sz="1600" dirty="0">
                <a:solidFill>
                  <a:srgbClr val="000000"/>
                </a:solidFill>
                <a:latin typeface="+mn-lt"/>
                <a:ea typeface="+mn-ea"/>
              </a:rPr>
              <a:t> de árbol. Las claves parejas son </a:t>
            </a:r>
            <a:r>
              <a:rPr lang="en-US" sz="1600" dirty="0" err="1">
                <a:solidFill>
                  <a:srgbClr val="000000"/>
                </a:solidFill>
                <a:latin typeface="+mn-lt"/>
                <a:ea typeface="+mn-ea"/>
              </a:rPr>
              <a:t>ordenadas</a:t>
            </a:r>
            <a:r>
              <a:rPr lang="en-US" sz="1600" dirty="0">
                <a:solidFill>
                  <a:srgbClr val="000000"/>
                </a:solidFill>
                <a:latin typeface="+mn-lt"/>
                <a:ea typeface="+mn-ea"/>
              </a:rPr>
              <a:t>. </a:t>
            </a:r>
            <a:r>
              <a:rPr lang="en-US" sz="1600" dirty="0" err="1">
                <a:solidFill>
                  <a:srgbClr val="000000"/>
                </a:solidFill>
                <a:latin typeface="+mn-lt"/>
                <a:ea typeface="+mn-ea"/>
              </a:rPr>
              <a:t>Permite</a:t>
            </a:r>
            <a:r>
              <a:rPr lang="en-US" sz="1600" dirty="0">
                <a:solidFill>
                  <a:srgbClr val="000000"/>
                </a:solidFill>
                <a:latin typeface="+mn-lt"/>
                <a:ea typeface="+mn-ea"/>
              </a:rPr>
              <a:t> </a:t>
            </a:r>
            <a:r>
              <a:rPr lang="en-US" sz="1600" dirty="0" err="1">
                <a:solidFill>
                  <a:srgbClr val="000000"/>
                </a:solidFill>
                <a:latin typeface="+mn-lt"/>
                <a:ea typeface="+mn-ea"/>
              </a:rPr>
              <a:t>recuperar</a:t>
            </a:r>
            <a:r>
              <a:rPr lang="en-US" sz="1600" dirty="0">
                <a:solidFill>
                  <a:srgbClr val="000000"/>
                </a:solidFill>
                <a:latin typeface="+mn-lt"/>
                <a:ea typeface="+mn-ea"/>
              </a:rPr>
              <a:t> una </a:t>
            </a:r>
            <a:r>
              <a:rPr lang="en-US" sz="1600" dirty="0" err="1">
                <a:solidFill>
                  <a:srgbClr val="000000"/>
                </a:solidFill>
                <a:latin typeface="+mn-lt"/>
                <a:ea typeface="+mn-ea"/>
              </a:rPr>
              <a:t>parte</a:t>
            </a:r>
            <a:r>
              <a:rPr lang="en-US" sz="1600" dirty="0">
                <a:solidFill>
                  <a:srgbClr val="000000"/>
                </a:solidFill>
                <a:latin typeface="+mn-lt"/>
                <a:ea typeface="+mn-ea"/>
              </a:rPr>
              <a:t> del árbol </a:t>
            </a:r>
            <a:r>
              <a:rPr lang="en-US" sz="1600" dirty="0" err="1">
                <a:solidFill>
                  <a:srgbClr val="000000"/>
                </a:solidFill>
                <a:latin typeface="+mn-lt"/>
                <a:ea typeface="+mn-ea"/>
              </a:rPr>
              <a:t>si</a:t>
            </a:r>
            <a:r>
              <a:rPr lang="en-US" sz="1600" dirty="0">
                <a:solidFill>
                  <a:srgbClr val="000000"/>
                </a:solidFill>
                <a:latin typeface="+mn-lt"/>
                <a:ea typeface="+mn-ea"/>
              </a:rPr>
              <a:t> es </a:t>
            </a:r>
            <a:r>
              <a:rPr lang="en-US" sz="1600" dirty="0" err="1">
                <a:solidFill>
                  <a:srgbClr val="000000"/>
                </a:solidFill>
                <a:latin typeface="+mn-lt"/>
                <a:ea typeface="+mn-ea"/>
              </a:rPr>
              <a:t>necesario</a:t>
            </a:r>
            <a:r>
              <a:rPr lang="en-US" sz="1600" dirty="0">
                <a:solidFill>
                  <a:srgbClr val="000000"/>
                </a:solidFill>
                <a:latin typeface="+mn-lt"/>
                <a:ea typeface="+mn-ea"/>
              </a:rPr>
              <a:t>. </a:t>
            </a:r>
          </a:p>
          <a:p>
            <a:pPr indent="-228600">
              <a:lnSpc>
                <a:spcPct val="90000"/>
              </a:lnSpc>
              <a:spcAft>
                <a:spcPts val="600"/>
              </a:spcAft>
              <a:buClrTx/>
              <a:buFont typeface="Arial" panose="020B0604020202020204" pitchFamily="34" charset="0"/>
              <a:buChar char="•"/>
            </a:pPr>
            <a:endParaRPr lang="en-US" sz="1600" dirty="0">
              <a:solidFill>
                <a:srgbClr val="000000"/>
              </a:solidFill>
              <a:latin typeface="+mn-lt"/>
              <a:ea typeface="+mn-ea"/>
            </a:endParaRPr>
          </a:p>
        </p:txBody>
      </p:sp>
    </p:spTree>
    <p:extLst>
      <p:ext uri="{BB962C8B-B14F-4D97-AF65-F5344CB8AC3E}">
        <p14:creationId xmlns:p14="http://schemas.microsoft.com/office/powerpoint/2010/main" val="3501265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2" descr="C:\Users\Malkavian\Desktop\Design-Thinker.png">
            <a:extLst>
              <a:ext uri="{FF2B5EF4-FFF2-40B4-BE49-F238E27FC236}">
                <a16:creationId xmlns:a16="http://schemas.microsoft.com/office/drawing/2014/main" id="{96C63F8A-BAE0-4945-A031-70B614C51D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2" r="65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70D14D7-7546-48E9-9890-781EFF960ED6}"/>
              </a:ext>
            </a:extLst>
          </p:cNvPr>
          <p:cNvSpPr>
            <a:spLocks noGrp="1"/>
          </p:cNvSpPr>
          <p:nvPr>
            <p:ph type="ctrTitle"/>
          </p:nvPr>
        </p:nvSpPr>
        <p:spPr>
          <a:xfrm>
            <a:off x="8022021" y="3231931"/>
            <a:ext cx="3852041" cy="1834056"/>
          </a:xfrm>
        </p:spPr>
        <p:txBody>
          <a:bodyPr vert="horz" lIns="91440" tIns="45720" rIns="91440" bIns="45720" rtlCol="0" anchor="b">
            <a:normAutofit/>
          </a:bodyPr>
          <a:lstStyle/>
          <a:p>
            <a:pPr algn="ctr"/>
            <a:r>
              <a:rPr lang="en-US" sz="4000"/>
              <a:t>¿Preguntas?</a:t>
            </a:r>
          </a:p>
        </p:txBody>
      </p:sp>
      <p:cxnSp>
        <p:nvCxnSpPr>
          <p:cNvPr id="105" name="Straight Connector 9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3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8A4CFA-92CF-4AED-9DA6-8751811F92F4}"/>
              </a:ext>
            </a:extLst>
          </p:cNvPr>
          <p:cNvSpPr>
            <a:spLocks noGrp="1"/>
          </p:cNvSpPr>
          <p:nvPr>
            <p:ph type="ctrTitle"/>
          </p:nvPr>
        </p:nvSpPr>
        <p:spPr>
          <a:xfrm>
            <a:off x="381000" y="2301145"/>
            <a:ext cx="5152292" cy="2255710"/>
          </a:xfrm>
        </p:spPr>
        <p:txBody>
          <a:bodyPr/>
          <a:lstStyle/>
          <a:p>
            <a:r>
              <a:rPr lang="es-DO" dirty="0"/>
              <a:t>Conjunto de datos</a:t>
            </a:r>
            <a:endParaRPr lang="es-ES" dirty="0"/>
          </a:p>
        </p:txBody>
      </p:sp>
    </p:spTree>
    <p:extLst>
      <p:ext uri="{BB962C8B-B14F-4D97-AF65-F5344CB8AC3E}">
        <p14:creationId xmlns:p14="http://schemas.microsoft.com/office/powerpoint/2010/main" val="11703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Arreglos</a:t>
            </a:r>
            <a:endParaRPr lang="en-US" dirty="0"/>
          </a:p>
        </p:txBody>
      </p:sp>
      <p:sp>
        <p:nvSpPr>
          <p:cNvPr id="5" name="Text Box 2">
            <a:extLst>
              <a:ext uri="{FF2B5EF4-FFF2-40B4-BE49-F238E27FC236}">
                <a16:creationId xmlns:a16="http://schemas.microsoft.com/office/drawing/2014/main" id="{CB473511-E021-4C55-BD4E-837C875F2296}"/>
              </a:ext>
            </a:extLst>
          </p:cNvPr>
          <p:cNvSpPr txBox="1">
            <a:spLocks noChangeArrowheads="1"/>
          </p:cNvSpPr>
          <p:nvPr/>
        </p:nvSpPr>
        <p:spPr bwMode="auto">
          <a:xfrm>
            <a:off x="1149093" y="1886595"/>
            <a:ext cx="10383544" cy="3646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buClrTx/>
              <a:buFontTx/>
              <a:buNone/>
            </a:pPr>
            <a:r>
              <a:rPr lang="es-DO" sz="2000" dirty="0">
                <a:solidFill>
                  <a:schemeClr val="accent1">
                    <a:lumMod val="60000"/>
                    <a:lumOff val="40000"/>
                  </a:schemeClr>
                </a:solidFill>
                <a:latin typeface="Arial" pitchFamily="34" charset="0"/>
                <a:ea typeface="+mj-ea"/>
                <a:cs typeface="Arial" pitchFamily="34" charset="0"/>
              </a:rPr>
              <a:t>Se definen como una organización de variables en un solo punto. Es decir, puedes tener diferentes valores de uno o varios tipos de objetos o variables en un solo punto. </a:t>
            </a:r>
          </a:p>
          <a:p>
            <a:pPr algn="just">
              <a:buClrTx/>
              <a:buFontTx/>
              <a:buNone/>
            </a:pPr>
            <a:endParaRPr lang="es-DO" sz="2000" dirty="0">
              <a:solidFill>
                <a:schemeClr val="accent1">
                  <a:lumMod val="60000"/>
                  <a:lumOff val="40000"/>
                </a:schemeClr>
              </a:solidFill>
              <a:latin typeface="Arial" pitchFamily="34" charset="0"/>
              <a:ea typeface="+mj-ea"/>
              <a:cs typeface="Arial" pitchFamily="34" charset="0"/>
            </a:endParaRPr>
          </a:p>
          <a:p>
            <a:pPr algn="just"/>
            <a:r>
              <a:rPr lang="es-DO" sz="2000" dirty="0">
                <a:solidFill>
                  <a:schemeClr val="accent1">
                    <a:lumMod val="60000"/>
                    <a:lumOff val="40000"/>
                  </a:schemeClr>
                </a:solidFill>
                <a:latin typeface="Arial" pitchFamily="34" charset="0"/>
                <a:cs typeface="Arial" pitchFamily="34" charset="0"/>
              </a:rPr>
              <a:t>En el lenguaje Java, la forma de operar un arreglo está basado en la forma por la que se operan en lenguaje C, con la diferencia de que todos los arreglos tienen que ser construidos ya que al final son un objeto.</a:t>
            </a:r>
          </a:p>
          <a:p>
            <a:pPr algn="just">
              <a:buClrTx/>
              <a:buFontTx/>
              <a:buNone/>
            </a:pPr>
            <a:endParaRPr lang="es-DO" sz="2000" dirty="0">
              <a:solidFill>
                <a:schemeClr val="accent1">
                  <a:lumMod val="60000"/>
                  <a:lumOff val="40000"/>
                </a:schemeClr>
              </a:solidFill>
              <a:latin typeface="Arial" pitchFamily="34" charset="0"/>
              <a:ea typeface="+mj-ea"/>
              <a:cs typeface="Arial" pitchFamily="34" charset="0"/>
            </a:endParaRPr>
          </a:p>
          <a:p>
            <a:pPr algn="just"/>
            <a:r>
              <a:rPr lang="es-DO" sz="2000" dirty="0"/>
              <a:t>Pueden ser de cualquier tipo de variable y el tamaño del mismo no tiene límite. </a:t>
            </a:r>
          </a:p>
          <a:p>
            <a:pPr algn="just">
              <a:buClrTx/>
              <a:buFontTx/>
              <a:buNone/>
            </a:pPr>
            <a:r>
              <a:rPr lang="es-DO" sz="2000" dirty="0">
                <a:solidFill>
                  <a:schemeClr val="accent1">
                    <a:lumMod val="60000"/>
                    <a:lumOff val="40000"/>
                  </a:schemeClr>
                </a:solidFill>
                <a:latin typeface="Arial" pitchFamily="34" charset="0"/>
                <a:ea typeface="+mj-ea"/>
                <a:cs typeface="Arial" pitchFamily="34" charset="0"/>
              </a:rPr>
              <a:t> </a:t>
            </a:r>
          </a:p>
        </p:txBody>
      </p:sp>
      <p:pic>
        <p:nvPicPr>
          <p:cNvPr id="7" name="Picture 5">
            <a:extLst>
              <a:ext uri="{FF2B5EF4-FFF2-40B4-BE49-F238E27FC236}">
                <a16:creationId xmlns:a16="http://schemas.microsoft.com/office/drawing/2014/main" id="{A5CA181E-A6E3-4449-B8BF-5EDF739B7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265" y="4377035"/>
            <a:ext cx="5029200" cy="173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4850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Arreglos</a:t>
            </a:r>
            <a:endParaRPr lang="en-US" dirty="0"/>
          </a:p>
        </p:txBody>
      </p:sp>
      <p:sp>
        <p:nvSpPr>
          <p:cNvPr id="4" name="Text Box 2">
            <a:extLst>
              <a:ext uri="{FF2B5EF4-FFF2-40B4-BE49-F238E27FC236}">
                <a16:creationId xmlns:a16="http://schemas.microsoft.com/office/drawing/2014/main" id="{74A7FD08-B7A8-48CB-BB50-8E7354A98E63}"/>
              </a:ext>
            </a:extLst>
          </p:cNvPr>
          <p:cNvSpPr txBox="1">
            <a:spLocks noChangeArrowheads="1"/>
          </p:cNvSpPr>
          <p:nvPr/>
        </p:nvSpPr>
        <p:spPr bwMode="auto">
          <a:xfrm>
            <a:off x="1149093" y="2098872"/>
            <a:ext cx="7909146" cy="1224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buClrTx/>
              <a:buFontTx/>
              <a:buNone/>
            </a:pPr>
            <a:r>
              <a:rPr lang="es-DO" sz="2000" b="1" dirty="0">
                <a:solidFill>
                  <a:schemeClr val="accent1">
                    <a:lumMod val="50000"/>
                  </a:schemeClr>
                </a:solidFill>
                <a:latin typeface="Arial" pitchFamily="34" charset="0"/>
                <a:ea typeface="+mj-ea"/>
                <a:cs typeface="Arial" pitchFamily="34" charset="0"/>
              </a:rPr>
              <a:t>Declaración: </a:t>
            </a:r>
            <a:r>
              <a:rPr lang="es-DO" sz="2000" dirty="0">
                <a:solidFill>
                  <a:schemeClr val="accent1">
                    <a:lumMod val="60000"/>
                    <a:lumOff val="40000"/>
                  </a:schemeClr>
                </a:solidFill>
                <a:latin typeface="Arial" pitchFamily="34" charset="0"/>
                <a:ea typeface="+mj-ea"/>
                <a:cs typeface="Arial" pitchFamily="34" charset="0"/>
              </a:rPr>
              <a:t>para declarar un arreglo se debe poner el tipo de variable, seguido por dos corchetes ([ ]) y el nombre de la variable.</a:t>
            </a:r>
          </a:p>
        </p:txBody>
      </p:sp>
      <p:sp>
        <p:nvSpPr>
          <p:cNvPr id="5" name="Text Box 1">
            <a:extLst>
              <a:ext uri="{FF2B5EF4-FFF2-40B4-BE49-F238E27FC236}">
                <a16:creationId xmlns:a16="http://schemas.microsoft.com/office/drawing/2014/main" id="{D42825D7-41CD-4BC2-884D-EC9E356FE1E1}"/>
              </a:ext>
            </a:extLst>
          </p:cNvPr>
          <p:cNvSpPr txBox="1">
            <a:spLocks noChangeArrowheads="1"/>
          </p:cNvSpPr>
          <p:nvPr/>
        </p:nvSpPr>
        <p:spPr bwMode="auto">
          <a:xfrm>
            <a:off x="9146614" y="2400549"/>
            <a:ext cx="1930623" cy="100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buClrTx/>
              <a:buFontTx/>
              <a:buNone/>
            </a:pPr>
            <a:r>
              <a:rPr lang="en-US" dirty="0">
                <a:solidFill>
                  <a:schemeClr val="tx1"/>
                </a:solidFill>
              </a:rPr>
              <a:t>	</a:t>
            </a:r>
            <a:r>
              <a:rPr lang="en-US" u="sng" dirty="0">
                <a:solidFill>
                  <a:schemeClr val="tx1"/>
                </a:solidFill>
              </a:rPr>
              <a:t>String [] </a:t>
            </a:r>
            <a:r>
              <a:rPr lang="en-US" u="sng" dirty="0" err="1">
                <a:solidFill>
                  <a:schemeClr val="tx1"/>
                </a:solidFill>
              </a:rPr>
              <a:t>nombres</a:t>
            </a:r>
            <a:r>
              <a:rPr lang="en-US" u="sng" dirty="0">
                <a:solidFill>
                  <a:schemeClr val="tx1"/>
                </a:solidFill>
              </a:rPr>
              <a:t>;</a:t>
            </a:r>
          </a:p>
          <a:p>
            <a:pPr>
              <a:buClrTx/>
              <a:buFontTx/>
              <a:buNone/>
            </a:pPr>
            <a:endParaRPr lang="en-US" u="sng" dirty="0">
              <a:solidFill>
                <a:schemeClr val="tx1"/>
              </a:solidFill>
            </a:endParaRPr>
          </a:p>
          <a:p>
            <a:pPr>
              <a:buClrTx/>
              <a:buFontTx/>
              <a:buNone/>
            </a:pPr>
            <a:r>
              <a:rPr lang="en-US" u="sng" dirty="0" err="1">
                <a:solidFill>
                  <a:schemeClr val="tx1"/>
                </a:solidFill>
              </a:rPr>
              <a:t>int</a:t>
            </a:r>
            <a:r>
              <a:rPr lang="en-US" u="sng" dirty="0">
                <a:solidFill>
                  <a:schemeClr val="tx1"/>
                </a:solidFill>
              </a:rPr>
              <a:t> [] </a:t>
            </a:r>
            <a:r>
              <a:rPr lang="en-US" u="sng" dirty="0" err="1">
                <a:solidFill>
                  <a:schemeClr val="tx1"/>
                </a:solidFill>
              </a:rPr>
              <a:t>edades</a:t>
            </a:r>
            <a:r>
              <a:rPr lang="en-US" u="sng" dirty="0">
                <a:solidFill>
                  <a:schemeClr val="tx1"/>
                </a:solidFill>
              </a:rPr>
              <a:t>;</a:t>
            </a:r>
          </a:p>
          <a:p>
            <a:pPr>
              <a:buClrTx/>
              <a:buFontTx/>
              <a:buNone/>
            </a:pPr>
            <a:endParaRPr lang="en-US" dirty="0">
              <a:solidFill>
                <a:schemeClr val="tx1"/>
              </a:solidFill>
            </a:endParaRPr>
          </a:p>
        </p:txBody>
      </p:sp>
      <p:sp>
        <p:nvSpPr>
          <p:cNvPr id="7" name="Text Box 2">
            <a:extLst>
              <a:ext uri="{FF2B5EF4-FFF2-40B4-BE49-F238E27FC236}">
                <a16:creationId xmlns:a16="http://schemas.microsoft.com/office/drawing/2014/main" id="{3A6E4ABC-B74D-45F3-83F8-8E3B83C54E9B}"/>
              </a:ext>
            </a:extLst>
          </p:cNvPr>
          <p:cNvSpPr txBox="1">
            <a:spLocks noChangeArrowheads="1"/>
          </p:cNvSpPr>
          <p:nvPr/>
        </p:nvSpPr>
        <p:spPr bwMode="auto">
          <a:xfrm>
            <a:off x="3773347" y="3905765"/>
            <a:ext cx="7303890"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buClrTx/>
              <a:buFontTx/>
              <a:buNone/>
            </a:pPr>
            <a:r>
              <a:rPr lang="es-DO" sz="2000" b="1" dirty="0">
                <a:solidFill>
                  <a:schemeClr val="accent1">
                    <a:lumMod val="50000"/>
                  </a:schemeClr>
                </a:solidFill>
                <a:latin typeface="Arial" pitchFamily="34" charset="0"/>
                <a:ea typeface="+mj-ea"/>
                <a:cs typeface="Arial" pitchFamily="34" charset="0"/>
              </a:rPr>
              <a:t>Inicialización: </a:t>
            </a:r>
            <a:r>
              <a:rPr lang="es-DO" sz="2000" dirty="0">
                <a:solidFill>
                  <a:schemeClr val="accent1">
                    <a:lumMod val="60000"/>
                    <a:lumOff val="40000"/>
                  </a:schemeClr>
                </a:solidFill>
                <a:latin typeface="Arial" pitchFamily="34" charset="0"/>
                <a:ea typeface="+mj-ea"/>
                <a:cs typeface="Arial" pitchFamily="34" charset="0"/>
              </a:rPr>
              <a:t>para inicializar un arreglo, puedes o bien construirla o bien igualarla a un conjunto de datos encerrados entre llaves ({ }) y separados por coma (,). </a:t>
            </a:r>
          </a:p>
        </p:txBody>
      </p:sp>
      <p:sp>
        <p:nvSpPr>
          <p:cNvPr id="9" name="Text Box 3">
            <a:extLst>
              <a:ext uri="{FF2B5EF4-FFF2-40B4-BE49-F238E27FC236}">
                <a16:creationId xmlns:a16="http://schemas.microsoft.com/office/drawing/2014/main" id="{E6C1A4F4-0D04-437F-A084-E57486981222}"/>
              </a:ext>
            </a:extLst>
          </p:cNvPr>
          <p:cNvSpPr txBox="1">
            <a:spLocks noChangeArrowheads="1"/>
          </p:cNvSpPr>
          <p:nvPr/>
        </p:nvSpPr>
        <p:spPr bwMode="auto">
          <a:xfrm>
            <a:off x="1114763" y="3905765"/>
            <a:ext cx="2571998" cy="100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buClrTx/>
              <a:buFontTx/>
              <a:buNone/>
            </a:pPr>
            <a:r>
              <a:rPr lang="en-US" u="sng" dirty="0" err="1">
                <a:solidFill>
                  <a:schemeClr val="tx1"/>
                </a:solidFill>
              </a:rPr>
              <a:t>nombre</a:t>
            </a:r>
            <a:r>
              <a:rPr lang="en-US" u="sng" dirty="0">
                <a:solidFill>
                  <a:schemeClr val="tx1"/>
                </a:solidFill>
              </a:rPr>
              <a:t> = new String[5];</a:t>
            </a:r>
          </a:p>
          <a:p>
            <a:pPr>
              <a:buClrTx/>
              <a:buFontTx/>
              <a:buNone/>
            </a:pPr>
            <a:r>
              <a:rPr lang="en-US" dirty="0">
                <a:solidFill>
                  <a:schemeClr val="tx1"/>
                </a:solidFill>
              </a:rPr>
              <a:t>      </a:t>
            </a:r>
          </a:p>
          <a:p>
            <a:pPr>
              <a:buClrTx/>
              <a:buFontTx/>
              <a:buNone/>
            </a:pPr>
            <a:r>
              <a:rPr lang="en-US" dirty="0" err="1">
                <a:solidFill>
                  <a:schemeClr val="tx1"/>
                </a:solidFill>
              </a:rPr>
              <a:t>edades</a:t>
            </a:r>
            <a:r>
              <a:rPr lang="en-US" dirty="0">
                <a:solidFill>
                  <a:schemeClr val="tx1"/>
                </a:solidFill>
              </a:rPr>
              <a:t> = {1,2};</a:t>
            </a:r>
          </a:p>
        </p:txBody>
      </p:sp>
    </p:spTree>
    <p:extLst>
      <p:ext uri="{BB962C8B-B14F-4D97-AF65-F5344CB8AC3E}">
        <p14:creationId xmlns:p14="http://schemas.microsoft.com/office/powerpoint/2010/main" val="611403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Arreglos</a:t>
            </a:r>
            <a:endParaRPr lang="en-US" dirty="0"/>
          </a:p>
        </p:txBody>
      </p:sp>
      <p:sp>
        <p:nvSpPr>
          <p:cNvPr id="8" name="Text Box 2">
            <a:extLst>
              <a:ext uri="{FF2B5EF4-FFF2-40B4-BE49-F238E27FC236}">
                <a16:creationId xmlns:a16="http://schemas.microsoft.com/office/drawing/2014/main" id="{3D8C2F49-9E2C-4403-BE7B-A383E79E2E6C}"/>
              </a:ext>
            </a:extLst>
          </p:cNvPr>
          <p:cNvSpPr txBox="1">
            <a:spLocks noChangeArrowheads="1"/>
          </p:cNvSpPr>
          <p:nvPr/>
        </p:nvSpPr>
        <p:spPr bwMode="auto">
          <a:xfrm>
            <a:off x="1149093" y="2119470"/>
            <a:ext cx="10159609" cy="1224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s-DO" sz="2000" dirty="0">
                <a:solidFill>
                  <a:schemeClr val="accent1">
                    <a:lumMod val="60000"/>
                    <a:lumOff val="40000"/>
                  </a:schemeClr>
                </a:solidFill>
                <a:latin typeface="Arial" pitchFamily="34" charset="0"/>
                <a:ea typeface="+mj-ea"/>
                <a:cs typeface="Arial" pitchFamily="34" charset="0"/>
              </a:rPr>
              <a:t>Los arreglos sirven para guardar conjuntos de datos en un punto único. Ahora bien, para acceder a cada variable del arreglo, se debe indicar la posición de la lista en la cual deseas ubicarte, iniciando desde el 0.</a:t>
            </a:r>
          </a:p>
        </p:txBody>
      </p:sp>
      <p:sp>
        <p:nvSpPr>
          <p:cNvPr id="10" name="Text Box 1">
            <a:extLst>
              <a:ext uri="{FF2B5EF4-FFF2-40B4-BE49-F238E27FC236}">
                <a16:creationId xmlns:a16="http://schemas.microsoft.com/office/drawing/2014/main" id="{98A00340-06F5-4321-8C6C-6CC25276D872}"/>
              </a:ext>
            </a:extLst>
          </p:cNvPr>
          <p:cNvSpPr txBox="1">
            <a:spLocks noChangeArrowheads="1"/>
          </p:cNvSpPr>
          <p:nvPr/>
        </p:nvSpPr>
        <p:spPr bwMode="auto">
          <a:xfrm>
            <a:off x="5432207" y="3212976"/>
            <a:ext cx="1327585" cy="432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buClrTx/>
              <a:buFontTx/>
              <a:buNone/>
            </a:pPr>
            <a:r>
              <a:rPr lang="en-US" dirty="0" err="1">
                <a:solidFill>
                  <a:schemeClr val="tx1"/>
                </a:solidFill>
              </a:rPr>
              <a:t>int</a:t>
            </a:r>
            <a:r>
              <a:rPr lang="en-US" dirty="0">
                <a:solidFill>
                  <a:schemeClr val="tx1"/>
                </a:solidFill>
              </a:rPr>
              <a:t> a = b[2];</a:t>
            </a:r>
          </a:p>
        </p:txBody>
      </p:sp>
      <p:sp>
        <p:nvSpPr>
          <p:cNvPr id="11" name="Text Box 2">
            <a:extLst>
              <a:ext uri="{FF2B5EF4-FFF2-40B4-BE49-F238E27FC236}">
                <a16:creationId xmlns:a16="http://schemas.microsoft.com/office/drawing/2014/main" id="{B21223B5-1B93-462B-9282-D164CEFDDC81}"/>
              </a:ext>
            </a:extLst>
          </p:cNvPr>
          <p:cNvSpPr txBox="1">
            <a:spLocks noChangeArrowheads="1"/>
          </p:cNvSpPr>
          <p:nvPr/>
        </p:nvSpPr>
        <p:spPr bwMode="auto">
          <a:xfrm>
            <a:off x="1137117" y="3667642"/>
            <a:ext cx="10159609" cy="936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s-DO" sz="2000" dirty="0">
                <a:solidFill>
                  <a:schemeClr val="accent1">
                    <a:lumMod val="60000"/>
                    <a:lumOff val="40000"/>
                  </a:schemeClr>
                </a:solidFill>
                <a:latin typeface="Arial" pitchFamily="34" charset="0"/>
                <a:ea typeface="+mj-ea"/>
                <a:cs typeface="Arial" pitchFamily="34" charset="0"/>
              </a:rPr>
              <a:t>Para poder acceder a cada punto de manera consecutiva, podemos ayudarnos de un ciclo:</a:t>
            </a:r>
          </a:p>
        </p:txBody>
      </p:sp>
      <p:sp>
        <p:nvSpPr>
          <p:cNvPr id="12" name="Text Box 3">
            <a:extLst>
              <a:ext uri="{FF2B5EF4-FFF2-40B4-BE49-F238E27FC236}">
                <a16:creationId xmlns:a16="http://schemas.microsoft.com/office/drawing/2014/main" id="{4099C67D-2C03-4E19-87CF-AC5773C2D4E9}"/>
              </a:ext>
            </a:extLst>
          </p:cNvPr>
          <p:cNvSpPr txBox="1">
            <a:spLocks noChangeArrowheads="1"/>
          </p:cNvSpPr>
          <p:nvPr/>
        </p:nvSpPr>
        <p:spPr bwMode="auto">
          <a:xfrm>
            <a:off x="4139985" y="4437112"/>
            <a:ext cx="3912028" cy="1440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r>
              <a:rPr lang="en-US" dirty="0">
                <a:solidFill>
                  <a:schemeClr val="tx1"/>
                </a:solidFill>
              </a:rPr>
              <a:t>for(</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=0;i&lt;</a:t>
            </a:r>
            <a:r>
              <a:rPr lang="en-US" dirty="0" err="1">
                <a:solidFill>
                  <a:schemeClr val="tx1"/>
                </a:solidFill>
              </a:rPr>
              <a:t>nombres.length</a:t>
            </a:r>
            <a:r>
              <a:rPr lang="en-US" dirty="0">
                <a:solidFill>
                  <a:schemeClr val="tx1"/>
                </a:solidFill>
              </a:rPr>
              <a:t>();</a:t>
            </a:r>
            <a:r>
              <a:rPr lang="en-US" dirty="0" err="1">
                <a:solidFill>
                  <a:schemeClr val="tx1"/>
                </a:solidFill>
              </a:rPr>
              <a:t>i</a:t>
            </a:r>
            <a:r>
              <a:rPr lang="en-US" dirty="0">
                <a:solidFill>
                  <a:schemeClr val="tx1"/>
                </a:solidFill>
              </a:rPr>
              <a:t>++){</a:t>
            </a:r>
          </a:p>
          <a:p>
            <a:endParaRPr lang="en-US" dirty="0">
              <a:solidFill>
                <a:schemeClr val="tx1"/>
              </a:solidFill>
            </a:endParaRPr>
          </a:p>
          <a:p>
            <a:r>
              <a:rPr lang="en-US" dirty="0">
                <a:solidFill>
                  <a:schemeClr val="tx1"/>
                </a:solidFill>
              </a:rPr>
              <a:t>	      String </a:t>
            </a:r>
            <a:r>
              <a:rPr lang="en-US" dirty="0" err="1">
                <a:solidFill>
                  <a:schemeClr val="tx1"/>
                </a:solidFill>
              </a:rPr>
              <a:t>nombre</a:t>
            </a:r>
            <a:r>
              <a:rPr lang="en-US" dirty="0">
                <a:solidFill>
                  <a:schemeClr val="tx1"/>
                </a:solidFill>
              </a:rPr>
              <a:t> = </a:t>
            </a:r>
            <a:r>
              <a:rPr lang="en-US" dirty="0" err="1">
                <a:solidFill>
                  <a:schemeClr val="tx1"/>
                </a:solidFill>
              </a:rPr>
              <a:t>nombres</a:t>
            </a:r>
            <a:r>
              <a:rPr lang="en-US" dirty="0">
                <a:solidFill>
                  <a:schemeClr val="tx1"/>
                </a:solidFill>
              </a:rPr>
              <a:t>[i];</a:t>
            </a:r>
          </a:p>
          <a:p>
            <a:r>
              <a:rPr lang="en-US" dirty="0">
                <a:solidFill>
                  <a:schemeClr val="tx1"/>
                </a:solidFill>
              </a:rPr>
              <a:t>      </a:t>
            </a:r>
          </a:p>
          <a:p>
            <a:r>
              <a:rPr lang="en-US" dirty="0">
                <a:solidFill>
                  <a:schemeClr val="tx1"/>
                </a:solidFill>
              </a:rPr>
              <a:t>	}</a:t>
            </a:r>
          </a:p>
        </p:txBody>
      </p:sp>
    </p:spTree>
    <p:extLst>
      <p:ext uri="{BB962C8B-B14F-4D97-AF65-F5344CB8AC3E}">
        <p14:creationId xmlns:p14="http://schemas.microsoft.com/office/powerpoint/2010/main" val="1151579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err="1"/>
              <a:t>Arreglos</a:t>
            </a:r>
            <a:endParaRPr lang="en-US" dirty="0"/>
          </a:p>
        </p:txBody>
      </p:sp>
      <p:sp>
        <p:nvSpPr>
          <p:cNvPr id="7" name="Text Box 2">
            <a:extLst>
              <a:ext uri="{FF2B5EF4-FFF2-40B4-BE49-F238E27FC236}">
                <a16:creationId xmlns:a16="http://schemas.microsoft.com/office/drawing/2014/main" id="{DF068AC6-F190-4414-9B4B-20DC3D444A0C}"/>
              </a:ext>
            </a:extLst>
          </p:cNvPr>
          <p:cNvSpPr txBox="1">
            <a:spLocks noChangeArrowheads="1"/>
          </p:cNvSpPr>
          <p:nvPr/>
        </p:nvSpPr>
        <p:spPr bwMode="auto">
          <a:xfrm>
            <a:off x="1149092" y="2018151"/>
            <a:ext cx="10215593" cy="1224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s-DO" sz="2000" dirty="0">
                <a:solidFill>
                  <a:schemeClr val="accent1">
                    <a:lumMod val="60000"/>
                    <a:lumOff val="40000"/>
                  </a:schemeClr>
                </a:solidFill>
                <a:latin typeface="Arial" pitchFamily="34" charset="0"/>
                <a:ea typeface="+mj-ea"/>
                <a:cs typeface="Arial" pitchFamily="34" charset="0"/>
              </a:rPr>
              <a:t>Dado que los arreglos son objetos, Java nos permite utilizar cualquier método que tenga el objeto disponible para ser utilizado.</a:t>
            </a:r>
          </a:p>
        </p:txBody>
      </p:sp>
      <p:sp>
        <p:nvSpPr>
          <p:cNvPr id="9" name="Text Box 2">
            <a:extLst>
              <a:ext uri="{FF2B5EF4-FFF2-40B4-BE49-F238E27FC236}">
                <a16:creationId xmlns:a16="http://schemas.microsoft.com/office/drawing/2014/main" id="{92708E4A-4FA4-4D33-8BE0-707AA22B28E6}"/>
              </a:ext>
            </a:extLst>
          </p:cNvPr>
          <p:cNvSpPr txBox="1">
            <a:spLocks noChangeArrowheads="1"/>
          </p:cNvSpPr>
          <p:nvPr/>
        </p:nvSpPr>
        <p:spPr bwMode="auto">
          <a:xfrm>
            <a:off x="5989158" y="3506282"/>
            <a:ext cx="5375527" cy="1584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s-DO" sz="2000" dirty="0">
                <a:solidFill>
                  <a:schemeClr val="accent1">
                    <a:lumMod val="60000"/>
                    <a:lumOff val="40000"/>
                  </a:schemeClr>
                </a:solidFill>
                <a:latin typeface="Arial" pitchFamily="34" charset="0"/>
                <a:ea typeface="+mj-ea"/>
                <a:cs typeface="Arial" pitchFamily="34" charset="0"/>
              </a:rPr>
              <a:t>En este ejemplo, estamos utilizando el método “</a:t>
            </a:r>
            <a:r>
              <a:rPr lang="es-DO" sz="2000" dirty="0" err="1">
                <a:solidFill>
                  <a:schemeClr val="accent1">
                    <a:lumMod val="60000"/>
                    <a:lumOff val="40000"/>
                  </a:schemeClr>
                </a:solidFill>
                <a:latin typeface="Arial" pitchFamily="34" charset="0"/>
                <a:ea typeface="+mj-ea"/>
                <a:cs typeface="Arial" pitchFamily="34" charset="0"/>
              </a:rPr>
              <a:t>isEmpty</a:t>
            </a:r>
            <a:r>
              <a:rPr lang="es-DO" sz="2000" dirty="0">
                <a:solidFill>
                  <a:schemeClr val="accent1">
                    <a:lumMod val="60000"/>
                    <a:lumOff val="40000"/>
                  </a:schemeClr>
                </a:solidFill>
                <a:latin typeface="Arial" pitchFamily="34" charset="0"/>
                <a:ea typeface="+mj-ea"/>
                <a:cs typeface="Arial" pitchFamily="34" charset="0"/>
              </a:rPr>
              <a:t>()”, propio del tipo de variable </a:t>
            </a:r>
            <a:r>
              <a:rPr lang="es-DO" sz="2000" dirty="0" err="1">
                <a:solidFill>
                  <a:schemeClr val="accent1">
                    <a:lumMod val="60000"/>
                    <a:lumOff val="40000"/>
                  </a:schemeClr>
                </a:solidFill>
                <a:latin typeface="Arial" pitchFamily="34" charset="0"/>
                <a:ea typeface="+mj-ea"/>
                <a:cs typeface="Arial" pitchFamily="34" charset="0"/>
              </a:rPr>
              <a:t>String</a:t>
            </a:r>
            <a:r>
              <a:rPr lang="es-DO" sz="2000" dirty="0">
                <a:solidFill>
                  <a:schemeClr val="accent1">
                    <a:lumMod val="60000"/>
                    <a:lumOff val="40000"/>
                  </a:schemeClr>
                </a:solidFill>
                <a:latin typeface="Arial" pitchFamily="34" charset="0"/>
                <a:ea typeface="+mj-ea"/>
                <a:cs typeface="Arial" pitchFamily="34" charset="0"/>
              </a:rPr>
              <a:t> con el fin de averiguar si el objeto esta vacío.</a:t>
            </a:r>
          </a:p>
        </p:txBody>
      </p:sp>
      <p:sp>
        <p:nvSpPr>
          <p:cNvPr id="13" name="Text Box 3">
            <a:extLst>
              <a:ext uri="{FF2B5EF4-FFF2-40B4-BE49-F238E27FC236}">
                <a16:creationId xmlns:a16="http://schemas.microsoft.com/office/drawing/2014/main" id="{18868A90-0EDF-4BF5-8423-D03CBAAE359F}"/>
              </a:ext>
            </a:extLst>
          </p:cNvPr>
          <p:cNvSpPr txBox="1">
            <a:spLocks noChangeArrowheads="1"/>
          </p:cNvSpPr>
          <p:nvPr/>
        </p:nvSpPr>
        <p:spPr bwMode="auto">
          <a:xfrm>
            <a:off x="1659631" y="3242287"/>
            <a:ext cx="3488222" cy="2619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endParaRPr lang="en-US" sz="1600" dirty="0">
              <a:solidFill>
                <a:schemeClr val="tx1"/>
              </a:solidFill>
            </a:endParaRPr>
          </a:p>
          <a:p>
            <a:r>
              <a:rPr lang="en-US" sz="1600" dirty="0">
                <a:solidFill>
                  <a:schemeClr val="tx1"/>
                </a:solidFill>
              </a:rPr>
              <a:t>	if(</a:t>
            </a:r>
            <a:r>
              <a:rPr lang="en-US" sz="1600" dirty="0" err="1">
                <a:solidFill>
                  <a:schemeClr val="tx1"/>
                </a:solidFill>
              </a:rPr>
              <a:t>nombres</a:t>
            </a:r>
            <a:r>
              <a:rPr lang="en-US" sz="1600" dirty="0">
                <a:solidFill>
                  <a:schemeClr val="tx1"/>
                </a:solidFill>
              </a:rPr>
              <a:t>[5].</a:t>
            </a:r>
            <a:r>
              <a:rPr lang="en-US" sz="1600" dirty="0" err="1">
                <a:solidFill>
                  <a:schemeClr val="tx1"/>
                </a:solidFill>
              </a:rPr>
              <a:t>isEmpty</a:t>
            </a:r>
            <a:r>
              <a:rPr lang="en-US" sz="1600" dirty="0">
                <a:solidFill>
                  <a:schemeClr val="tx1"/>
                </a:solidFill>
              </a:rPr>
              <a:t>()){</a:t>
            </a:r>
          </a:p>
          <a:p>
            <a:endParaRPr lang="en-US" sz="1600" dirty="0">
              <a:solidFill>
                <a:schemeClr val="tx1"/>
              </a:solidFill>
            </a:endParaRPr>
          </a:p>
          <a:p>
            <a:r>
              <a:rPr lang="en-US" sz="1600" dirty="0">
                <a:solidFill>
                  <a:schemeClr val="tx1"/>
                </a:solidFill>
              </a:rPr>
              <a:t>	      </a:t>
            </a:r>
            <a:r>
              <a:rPr lang="en-US" sz="1600" dirty="0" err="1">
                <a:solidFill>
                  <a:schemeClr val="tx1"/>
                </a:solidFill>
              </a:rPr>
              <a:t>System.out.println</a:t>
            </a:r>
            <a:r>
              <a:rPr lang="en-US" sz="1600" dirty="0">
                <a:solidFill>
                  <a:schemeClr val="tx1"/>
                </a:solidFill>
              </a:rPr>
              <a:t>(“</a:t>
            </a:r>
            <a:r>
              <a:rPr lang="en-US" sz="1600" dirty="0" err="1">
                <a:solidFill>
                  <a:schemeClr val="tx1"/>
                </a:solidFill>
              </a:rPr>
              <a:t>Esta</a:t>
            </a:r>
            <a:r>
              <a:rPr lang="en-US" sz="1600" dirty="0">
                <a:solidFill>
                  <a:schemeClr val="tx1"/>
                </a:solidFill>
              </a:rPr>
              <a:t> </a:t>
            </a:r>
            <a:r>
              <a:rPr lang="en-US" sz="1600" dirty="0" err="1">
                <a:solidFill>
                  <a:schemeClr val="tx1"/>
                </a:solidFill>
              </a:rPr>
              <a:t>vacio</a:t>
            </a:r>
            <a:r>
              <a:rPr lang="en-US" sz="1600" dirty="0">
                <a:solidFill>
                  <a:schemeClr val="tx1"/>
                </a:solidFill>
              </a:rPr>
              <a:t>.”);</a:t>
            </a:r>
          </a:p>
          <a:p>
            <a:r>
              <a:rPr lang="en-US" sz="1600" dirty="0">
                <a:solidFill>
                  <a:schemeClr val="tx1"/>
                </a:solidFill>
              </a:rPr>
              <a:t>	</a:t>
            </a:r>
          </a:p>
          <a:p>
            <a:r>
              <a:rPr lang="en-US" sz="1600" dirty="0">
                <a:solidFill>
                  <a:schemeClr val="tx1"/>
                </a:solidFill>
              </a:rPr>
              <a:t>}else{</a:t>
            </a:r>
          </a:p>
          <a:p>
            <a:endParaRPr lang="en-US" sz="1600" dirty="0">
              <a:solidFill>
                <a:schemeClr val="tx1"/>
              </a:solidFill>
            </a:endParaRPr>
          </a:p>
          <a:p>
            <a:r>
              <a:rPr lang="en-US" sz="1600" dirty="0">
                <a:solidFill>
                  <a:schemeClr val="tx1"/>
                </a:solidFill>
              </a:rPr>
              <a:t>	      </a:t>
            </a:r>
            <a:r>
              <a:rPr lang="en-US" sz="1600" dirty="0" err="1">
                <a:solidFill>
                  <a:schemeClr val="tx1"/>
                </a:solidFill>
              </a:rPr>
              <a:t>nombre</a:t>
            </a:r>
            <a:r>
              <a:rPr lang="en-US" sz="1600" dirty="0">
                <a:solidFill>
                  <a:schemeClr val="tx1"/>
                </a:solidFill>
              </a:rPr>
              <a:t> = </a:t>
            </a:r>
            <a:r>
              <a:rPr lang="en-US" sz="1600" dirty="0" err="1">
                <a:solidFill>
                  <a:schemeClr val="tx1"/>
                </a:solidFill>
              </a:rPr>
              <a:t>nombres</a:t>
            </a:r>
            <a:r>
              <a:rPr lang="en-US" sz="1600" dirty="0">
                <a:solidFill>
                  <a:schemeClr val="tx1"/>
                </a:solidFill>
              </a:rPr>
              <a:t>[5];</a:t>
            </a:r>
          </a:p>
          <a:p>
            <a:r>
              <a:rPr lang="en-US" sz="1600" dirty="0">
                <a:solidFill>
                  <a:schemeClr val="tx1"/>
                </a:solidFill>
              </a:rPr>
              <a:t>	</a:t>
            </a:r>
          </a:p>
          <a:p>
            <a:r>
              <a:rPr lang="en-US" sz="1600" dirty="0">
                <a:solidFill>
                  <a:schemeClr val="tx1"/>
                </a:solidFill>
              </a:rPr>
              <a:t>}</a:t>
            </a:r>
          </a:p>
        </p:txBody>
      </p:sp>
    </p:spTree>
    <p:extLst>
      <p:ext uri="{BB962C8B-B14F-4D97-AF65-F5344CB8AC3E}">
        <p14:creationId xmlns:p14="http://schemas.microsoft.com/office/powerpoint/2010/main" val="373914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3">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5">
            <a:extLst>
              <a:ext uri="{FF2B5EF4-FFF2-40B4-BE49-F238E27FC236}">
                <a16:creationId xmlns:a16="http://schemas.microsoft.com/office/drawing/2014/main" id="{9FFE7E55-2937-4D76-8748-176561A14704}"/>
              </a:ext>
            </a:extLst>
          </p:cNvPr>
          <p:cNvSpPr>
            <a:spLocks noGrp="1"/>
          </p:cNvSpPr>
          <p:nvPr>
            <p:ph type="ctrTitle"/>
          </p:nvPr>
        </p:nvSpPr>
        <p:spPr>
          <a:xfrm>
            <a:off x="6194716" y="739978"/>
            <a:ext cx="5334930" cy="3004145"/>
          </a:xfrm>
        </p:spPr>
        <p:txBody>
          <a:bodyPr vert="horz" lIns="91440" tIns="45720" rIns="91440" bIns="45720" rtlCol="0" anchor="b">
            <a:normAutofit/>
          </a:bodyPr>
          <a:lstStyle/>
          <a:p>
            <a:pPr algn="ctr"/>
            <a:r>
              <a:rPr lang="en-US" dirty="0"/>
              <a:t>¿</a:t>
            </a:r>
            <a:r>
              <a:rPr lang="en-US" dirty="0" err="1"/>
              <a:t>Preguntas</a:t>
            </a:r>
            <a:r>
              <a:rPr lang="en-US" dirty="0"/>
              <a:t>?</a:t>
            </a:r>
          </a:p>
        </p:txBody>
      </p:sp>
      <p:sp>
        <p:nvSpPr>
          <p:cNvPr id="49" name="Freeform: Shape 3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37">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51" name="Freeform: Shape 39">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41">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3" name="Freeform: Shape 43">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8" name="Picture 7">
            <a:extLst>
              <a:ext uri="{FF2B5EF4-FFF2-40B4-BE49-F238E27FC236}">
                <a16:creationId xmlns:a16="http://schemas.microsoft.com/office/drawing/2014/main" id="{FFE90AA8-AEF3-4342-A4DD-60B0F7773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38" r="1" b="3939"/>
          <a:stretch/>
        </p:blipFill>
        <p:spPr bwMode="auto">
          <a:xfrm>
            <a:off x="1347403" y="1595248"/>
            <a:ext cx="3236162" cy="323616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 name="Freeform: Shape 45">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3237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a:t>Matrices</a:t>
            </a:r>
          </a:p>
        </p:txBody>
      </p:sp>
      <p:sp>
        <p:nvSpPr>
          <p:cNvPr id="5" name="Text Box 2">
            <a:extLst>
              <a:ext uri="{FF2B5EF4-FFF2-40B4-BE49-F238E27FC236}">
                <a16:creationId xmlns:a16="http://schemas.microsoft.com/office/drawing/2014/main" id="{6407C8F6-9D1C-4419-836B-958CF0B5455E}"/>
              </a:ext>
            </a:extLst>
          </p:cNvPr>
          <p:cNvSpPr txBox="1">
            <a:spLocks noChangeArrowheads="1"/>
          </p:cNvSpPr>
          <p:nvPr/>
        </p:nvSpPr>
        <p:spPr bwMode="auto">
          <a:xfrm>
            <a:off x="1149093" y="2251795"/>
            <a:ext cx="10131617" cy="1718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Los arreglos </a:t>
            </a:r>
            <a:r>
              <a:rPr lang="es-DO" sz="2000" dirty="0" err="1"/>
              <a:t>bitidimencionales</a:t>
            </a:r>
            <a:r>
              <a:rPr lang="es-DO" sz="2000" dirty="0"/>
              <a:t> (o matrices) son arreglos que constan de dos dimensiones y sus de posiciones similares al cuarto cuadrante del plano cartesiano (x,-y). Cuenta con la característica de que cuentan con un conjunto de líneas o filas y un conjunto de campos o columnas que, de forma abstracta, puede verse como una tabla.</a:t>
            </a:r>
          </a:p>
          <a:p>
            <a:endParaRPr lang="es-DO" sz="2000" dirty="0"/>
          </a:p>
          <a:p>
            <a:r>
              <a:rPr lang="es-DO" sz="2000" dirty="0"/>
              <a:t>En otras palabras, puede considerarse como un arreglo de arreglos.</a:t>
            </a:r>
          </a:p>
        </p:txBody>
      </p:sp>
      <p:pic>
        <p:nvPicPr>
          <p:cNvPr id="8" name="Picture 5">
            <a:extLst>
              <a:ext uri="{FF2B5EF4-FFF2-40B4-BE49-F238E27FC236}">
                <a16:creationId xmlns:a16="http://schemas.microsoft.com/office/drawing/2014/main" id="{A06B3DA9-8168-4800-BFEB-FA60A7E88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093" y="4318530"/>
            <a:ext cx="6694488" cy="1900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7800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2DADB5-1A7C-2840-8715-E242D56D7C3C}"/>
              </a:ext>
            </a:extLst>
          </p:cNvPr>
          <p:cNvSpPr>
            <a:spLocks noGrp="1"/>
          </p:cNvSpPr>
          <p:nvPr>
            <p:ph type="ctrTitle"/>
          </p:nvPr>
        </p:nvSpPr>
        <p:spPr>
          <a:xfrm>
            <a:off x="1149093" y="185060"/>
            <a:ext cx="7997521" cy="1718386"/>
          </a:xfrm>
        </p:spPr>
        <p:txBody>
          <a:bodyPr/>
          <a:lstStyle/>
          <a:p>
            <a:r>
              <a:rPr lang="en-US" dirty="0"/>
              <a:t>Matrices</a:t>
            </a:r>
          </a:p>
        </p:txBody>
      </p:sp>
      <p:sp>
        <p:nvSpPr>
          <p:cNvPr id="7" name="Text Box 2">
            <a:extLst>
              <a:ext uri="{FF2B5EF4-FFF2-40B4-BE49-F238E27FC236}">
                <a16:creationId xmlns:a16="http://schemas.microsoft.com/office/drawing/2014/main" id="{C31E4965-99A3-46E8-8A43-3D584C44C47E}"/>
              </a:ext>
            </a:extLst>
          </p:cNvPr>
          <p:cNvSpPr txBox="1">
            <a:spLocks noChangeArrowheads="1"/>
          </p:cNvSpPr>
          <p:nvPr/>
        </p:nvSpPr>
        <p:spPr bwMode="auto">
          <a:xfrm>
            <a:off x="1149093" y="2258008"/>
            <a:ext cx="10495511" cy="1000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dirty="0"/>
              <a:t>Este elemento formado por arreglos puede dividirse en dos tipos:</a:t>
            </a:r>
          </a:p>
          <a:p>
            <a:endParaRPr lang="es-DO" sz="2000" dirty="0"/>
          </a:p>
          <a:p>
            <a:r>
              <a:rPr lang="es-DO" sz="2000" b="1" dirty="0">
                <a:solidFill>
                  <a:schemeClr val="accent1">
                    <a:lumMod val="50000"/>
                  </a:schemeClr>
                </a:solidFill>
              </a:rPr>
              <a:t>Regulares: </a:t>
            </a:r>
            <a:r>
              <a:rPr lang="es-DO" sz="2000" dirty="0"/>
              <a:t>son los que constan de cantidad de filas y cantidad de columnas fijos.</a:t>
            </a:r>
          </a:p>
        </p:txBody>
      </p:sp>
      <p:sp>
        <p:nvSpPr>
          <p:cNvPr id="9" name="Text Box 5">
            <a:extLst>
              <a:ext uri="{FF2B5EF4-FFF2-40B4-BE49-F238E27FC236}">
                <a16:creationId xmlns:a16="http://schemas.microsoft.com/office/drawing/2014/main" id="{9926B635-DDA9-427D-AB62-87A1E10C819C}"/>
              </a:ext>
            </a:extLst>
          </p:cNvPr>
          <p:cNvSpPr txBox="1">
            <a:spLocks noChangeArrowheads="1"/>
          </p:cNvSpPr>
          <p:nvPr/>
        </p:nvSpPr>
        <p:spPr bwMode="auto">
          <a:xfrm>
            <a:off x="4448057" y="3258195"/>
            <a:ext cx="356552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n-US" sz="2000" dirty="0" err="1">
                <a:solidFill>
                  <a:schemeClr val="tx1"/>
                </a:solidFill>
                <a:cs typeface="Arial" charset="0"/>
              </a:rPr>
              <a:t>int</a:t>
            </a:r>
            <a:r>
              <a:rPr lang="en-US" sz="2000" dirty="0">
                <a:solidFill>
                  <a:schemeClr val="tx1"/>
                </a:solidFill>
                <a:cs typeface="Arial" charset="0"/>
              </a:rPr>
              <a:t> [][] </a:t>
            </a:r>
            <a:r>
              <a:rPr lang="en-US" sz="2000" dirty="0" err="1">
                <a:solidFill>
                  <a:schemeClr val="tx1"/>
                </a:solidFill>
                <a:cs typeface="Arial" charset="0"/>
              </a:rPr>
              <a:t>ventas</a:t>
            </a:r>
            <a:r>
              <a:rPr lang="en-US" sz="2000" dirty="0">
                <a:solidFill>
                  <a:schemeClr val="tx1"/>
                </a:solidFill>
                <a:cs typeface="Arial" charset="0"/>
              </a:rPr>
              <a:t> = new </a:t>
            </a:r>
            <a:r>
              <a:rPr lang="en-US" sz="2000" dirty="0" err="1">
                <a:solidFill>
                  <a:schemeClr val="tx1"/>
                </a:solidFill>
                <a:cs typeface="Arial" charset="0"/>
              </a:rPr>
              <a:t>int</a:t>
            </a:r>
            <a:r>
              <a:rPr lang="en-US" sz="2000" dirty="0">
                <a:solidFill>
                  <a:schemeClr val="tx1"/>
                </a:solidFill>
                <a:cs typeface="Arial" charset="0"/>
              </a:rPr>
              <a:t>[4][6]; </a:t>
            </a:r>
          </a:p>
        </p:txBody>
      </p:sp>
      <p:sp>
        <p:nvSpPr>
          <p:cNvPr id="10" name="Text Box 2">
            <a:extLst>
              <a:ext uri="{FF2B5EF4-FFF2-40B4-BE49-F238E27FC236}">
                <a16:creationId xmlns:a16="http://schemas.microsoft.com/office/drawing/2014/main" id="{A9F08F65-2569-454D-BD89-38F08486B162}"/>
              </a:ext>
            </a:extLst>
          </p:cNvPr>
          <p:cNvSpPr txBox="1">
            <a:spLocks noChangeArrowheads="1"/>
          </p:cNvSpPr>
          <p:nvPr/>
        </p:nvSpPr>
        <p:spPr bwMode="auto">
          <a:xfrm>
            <a:off x="1149093" y="3898342"/>
            <a:ext cx="10019650" cy="720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defPPr>
              <a:defRPr lang="es-MX"/>
            </a:defPPr>
            <a:lvl1pPr algn="just">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b="0">
                <a:solidFill>
                  <a:schemeClr val="accent1">
                    <a:lumMod val="60000"/>
                    <a:lumOff val="40000"/>
                  </a:schemeClr>
                </a:solidFill>
                <a:latin typeface="Arial" pitchFamily="34" charset="0"/>
                <a:ea typeface="+mj-ea"/>
                <a:cs typeface="Arial" pitchFamily="34"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5pPr>
            <a:lvl6pPr marL="25146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6pPr>
            <a:lvl7pPr marL="29718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7pPr>
            <a:lvl8pPr marL="34290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8pPr>
            <a:lvl9pPr marL="3886200" indent="-228600" defTabSz="457200" eaLnBrk="0" fontAlgn="base" hangingPunct="0">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ea typeface="Microsoft YaHei" charset="-122"/>
              </a:defRPr>
            </a:lvl9pPr>
          </a:lstStyle>
          <a:p>
            <a:r>
              <a:rPr lang="es-DO" sz="2000" b="1" dirty="0">
                <a:solidFill>
                  <a:schemeClr val="accent1">
                    <a:lumMod val="50000"/>
                  </a:schemeClr>
                </a:solidFill>
              </a:rPr>
              <a:t>Irregulares: </a:t>
            </a:r>
            <a:r>
              <a:rPr lang="es-DO" sz="2000" dirty="0"/>
              <a:t>son los que constan de cantidad de filas fijas pero cantidad de columnas definidas por cada arreglo.</a:t>
            </a:r>
          </a:p>
        </p:txBody>
      </p:sp>
      <p:sp>
        <p:nvSpPr>
          <p:cNvPr id="11" name="Text Box 7">
            <a:extLst>
              <a:ext uri="{FF2B5EF4-FFF2-40B4-BE49-F238E27FC236}">
                <a16:creationId xmlns:a16="http://schemas.microsoft.com/office/drawing/2014/main" id="{BBEAC022-4317-4025-85B9-C764259EDF21}"/>
              </a:ext>
            </a:extLst>
          </p:cNvPr>
          <p:cNvSpPr txBox="1">
            <a:spLocks noChangeArrowheads="1"/>
          </p:cNvSpPr>
          <p:nvPr/>
        </p:nvSpPr>
        <p:spPr bwMode="auto">
          <a:xfrm>
            <a:off x="4859219" y="4618422"/>
            <a:ext cx="2743200" cy="164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764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5pPr>
            <a:lvl6pPr marL="25146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6pPr>
            <a:lvl7pPr marL="29718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7pPr>
            <a:lvl8pPr marL="34290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8pPr>
            <a:lvl9pPr marL="3886200" indent="-228600" defTabSz="457200" fontAlgn="base" hangingPunct="0">
              <a:lnSpc>
                <a:spcPct val="93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charset="0"/>
                <a:ea typeface="Microsoft YaHei" charset="-122"/>
              </a:defRPr>
            </a:lvl9pPr>
          </a:lstStyle>
          <a:p>
            <a:pPr algn="just"/>
            <a:r>
              <a:rPr lang="en-US" sz="2000" dirty="0" err="1">
                <a:solidFill>
                  <a:schemeClr val="tx1"/>
                </a:solidFill>
                <a:cs typeface="Arial" charset="0"/>
              </a:rPr>
              <a:t>int</a:t>
            </a:r>
            <a:r>
              <a:rPr lang="en-US" sz="2000" dirty="0">
                <a:solidFill>
                  <a:schemeClr val="tx1"/>
                </a:solidFill>
                <a:cs typeface="Arial" charset="0"/>
              </a:rPr>
              <a:t> [][] m = new </a:t>
            </a:r>
            <a:r>
              <a:rPr lang="en-US" sz="2000" dirty="0" err="1">
                <a:solidFill>
                  <a:schemeClr val="tx1"/>
                </a:solidFill>
                <a:cs typeface="Arial" charset="0"/>
              </a:rPr>
              <a:t>int</a:t>
            </a:r>
            <a:r>
              <a:rPr lang="en-US" sz="2000" dirty="0">
                <a:solidFill>
                  <a:schemeClr val="tx1"/>
                </a:solidFill>
                <a:cs typeface="Arial" charset="0"/>
              </a:rPr>
              <a:t>[3][];</a:t>
            </a:r>
          </a:p>
          <a:p>
            <a:pPr algn="just"/>
            <a:endParaRPr lang="en-US" sz="2000" b="1" dirty="0">
              <a:solidFill>
                <a:schemeClr val="tx1"/>
              </a:solidFill>
              <a:cs typeface="Arial" charset="0"/>
            </a:endParaRPr>
          </a:p>
          <a:p>
            <a:pPr algn="just"/>
            <a:r>
              <a:rPr lang="en-US" sz="2000" dirty="0">
                <a:solidFill>
                  <a:schemeClr val="tx1"/>
                </a:solidFill>
                <a:cs typeface="Arial" charset="0"/>
              </a:rPr>
              <a:t>m[0] = new </a:t>
            </a:r>
            <a:r>
              <a:rPr lang="en-US" sz="2000" dirty="0" err="1">
                <a:solidFill>
                  <a:schemeClr val="tx1"/>
                </a:solidFill>
                <a:cs typeface="Arial" charset="0"/>
              </a:rPr>
              <a:t>int</a:t>
            </a:r>
            <a:r>
              <a:rPr lang="en-US" sz="2000" dirty="0">
                <a:solidFill>
                  <a:schemeClr val="tx1"/>
                </a:solidFill>
                <a:cs typeface="Arial" charset="0"/>
              </a:rPr>
              <a:t>[3];</a:t>
            </a:r>
          </a:p>
          <a:p>
            <a:pPr algn="just"/>
            <a:r>
              <a:rPr lang="en-US" sz="2000" dirty="0">
                <a:solidFill>
                  <a:schemeClr val="tx1"/>
                </a:solidFill>
                <a:cs typeface="Arial" charset="0"/>
              </a:rPr>
              <a:t>m[1] = new </a:t>
            </a:r>
            <a:r>
              <a:rPr lang="en-US" sz="2000" dirty="0" err="1">
                <a:solidFill>
                  <a:schemeClr val="tx1"/>
                </a:solidFill>
                <a:cs typeface="Arial" charset="0"/>
              </a:rPr>
              <a:t>int</a:t>
            </a:r>
            <a:r>
              <a:rPr lang="en-US" sz="2000" dirty="0">
                <a:solidFill>
                  <a:schemeClr val="tx1"/>
                </a:solidFill>
                <a:cs typeface="Arial" charset="0"/>
              </a:rPr>
              <a:t>[5];</a:t>
            </a:r>
          </a:p>
          <a:p>
            <a:pPr algn="just"/>
            <a:r>
              <a:rPr lang="en-US" sz="2000" dirty="0">
                <a:solidFill>
                  <a:schemeClr val="tx1"/>
                </a:solidFill>
                <a:cs typeface="Arial" charset="0"/>
              </a:rPr>
              <a:t>m[2] = new </a:t>
            </a:r>
            <a:r>
              <a:rPr lang="en-US" sz="2000" dirty="0" err="1">
                <a:solidFill>
                  <a:schemeClr val="tx1"/>
                </a:solidFill>
                <a:cs typeface="Arial" charset="0"/>
              </a:rPr>
              <a:t>int</a:t>
            </a:r>
            <a:r>
              <a:rPr lang="en-US" sz="2000" dirty="0">
                <a:solidFill>
                  <a:schemeClr val="tx1"/>
                </a:solidFill>
                <a:cs typeface="Arial" charset="0"/>
              </a:rPr>
              <a:t>[2];</a:t>
            </a:r>
          </a:p>
        </p:txBody>
      </p:sp>
    </p:spTree>
    <p:extLst>
      <p:ext uri="{BB962C8B-B14F-4D97-AF65-F5344CB8AC3E}">
        <p14:creationId xmlns:p14="http://schemas.microsoft.com/office/powerpoint/2010/main" val="262435391"/>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708F5BD837BC4A89E2529A879F0C73" ma:contentTypeVersion="2" ma:contentTypeDescription="Create a new document." ma:contentTypeScope="" ma:versionID="f63a7b406946430f0a66dd2c2e7e326b">
  <xsd:schema xmlns:xsd="http://www.w3.org/2001/XMLSchema" xmlns:xs="http://www.w3.org/2001/XMLSchema" xmlns:p="http://schemas.microsoft.com/office/2006/metadata/properties" xmlns:ns2="9bde43a9-8c66-48cb-8f64-af0f11e05ed0" targetNamespace="http://schemas.microsoft.com/office/2006/metadata/properties" ma:root="true" ma:fieldsID="c2a0431caea1d2e64200c8e04bf6f504" ns2:_="">
    <xsd:import namespace="9bde43a9-8c66-48cb-8f64-af0f11e05ed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de43a9-8c66-48cb-8f64-af0f11e05e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AEF607A-0F9B-4A72-B309-C556F73953E3}"/>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TotalTime>
  <Words>1177</Words>
  <Application>Microsoft Office PowerPoint</Application>
  <PresentationFormat>Widescreen</PresentationFormat>
  <Paragraphs>107</Paragraphs>
  <Slides>20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Graphik</vt:lpstr>
      <vt:lpstr>GT Sectra Fine</vt:lpstr>
      <vt:lpstr>GT Sectra Fine Bk</vt:lpstr>
      <vt:lpstr>System Font</vt:lpstr>
      <vt:lpstr>Office Theme</vt:lpstr>
      <vt:lpstr>Java</vt:lpstr>
      <vt:lpstr>Conjunto de datos</vt:lpstr>
      <vt:lpstr>Arreglos</vt:lpstr>
      <vt:lpstr>Arreglos</vt:lpstr>
      <vt:lpstr>Arreglos</vt:lpstr>
      <vt:lpstr>Arreglos</vt:lpstr>
      <vt:lpstr>¿Preguntas?</vt:lpstr>
      <vt:lpstr>Matrices</vt:lpstr>
      <vt:lpstr>Matrices</vt:lpstr>
      <vt:lpstr>Matrices</vt:lpstr>
      <vt:lpstr>Matrices</vt:lpstr>
      <vt:lpstr>¿Preguntas?</vt:lpstr>
      <vt:lpstr>Colecciones</vt:lpstr>
      <vt:lpstr>Colecciones</vt:lpstr>
      <vt:lpstr>Colecciones</vt:lpstr>
      <vt:lpstr>Colecciones</vt:lpstr>
      <vt:lpstr>Colecciones</vt:lpstr>
      <vt:lpstr>Colecciones</vt:lpstr>
      <vt:lpstr>¿Preguntas?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dc:creator>Prieto Villar, José M.</dc:creator>
  <cp:lastModifiedBy>Prieto Villar, José M.</cp:lastModifiedBy>
  <cp:revision>1</cp:revision>
  <dcterms:created xsi:type="dcterms:W3CDTF">2021-03-17T21:49:45Z</dcterms:created>
  <dcterms:modified xsi:type="dcterms:W3CDTF">2021-03-23T11:43:50Z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0x01010026708F5BD837BC4A89E2529A879F0C73</vt:lpwstr>
  </property>
</Properties>
</file>